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73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71" r:id="rId15"/>
    <p:sldId id="274" r:id="rId16"/>
    <p:sldId id="275" r:id="rId17"/>
    <p:sldId id="276" r:id="rId18"/>
    <p:sldId id="277" r:id="rId19"/>
    <p:sldId id="26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6" y="-9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679DC2-8A1A-4AFE-9FAB-01E9E853FD29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2AC4FA01-AB64-4BC6-9127-805C69EA57A4}">
      <dgm:prSet phldrT="[Текст]"/>
      <dgm:spPr/>
      <dgm:t>
        <a:bodyPr/>
        <a:lstStyle/>
        <a:p>
          <a:r>
            <a:rPr lang="ru-RU" dirty="0" smtClean="0"/>
            <a:t>копирование (копия файла помещается в другую папку);</a:t>
          </a:r>
          <a:endParaRPr lang="ru-RU" dirty="0"/>
        </a:p>
      </dgm:t>
    </dgm:pt>
    <dgm:pt modelId="{8E097F61-B269-426D-94F1-ED8130E7D70B}" type="parTrans" cxnId="{C5F79CE4-5601-4D59-B2AB-212E12017E85}">
      <dgm:prSet/>
      <dgm:spPr/>
      <dgm:t>
        <a:bodyPr/>
        <a:lstStyle/>
        <a:p>
          <a:endParaRPr lang="ru-RU"/>
        </a:p>
      </dgm:t>
    </dgm:pt>
    <dgm:pt modelId="{C10CC85B-311F-454C-9E85-7490DD6E29EF}" type="sibTrans" cxnId="{C5F79CE4-5601-4D59-B2AB-212E12017E85}">
      <dgm:prSet/>
      <dgm:spPr/>
      <dgm:t>
        <a:bodyPr/>
        <a:lstStyle/>
        <a:p>
          <a:endParaRPr lang="ru-RU"/>
        </a:p>
      </dgm:t>
    </dgm:pt>
    <dgm:pt modelId="{7F0A7AD8-C31E-4242-B7BA-B55F9CCE433D}">
      <dgm:prSet phldrT="[Текст]"/>
      <dgm:spPr/>
      <dgm:t>
        <a:bodyPr/>
        <a:lstStyle/>
        <a:p>
          <a:r>
            <a:rPr lang="ru-RU" dirty="0" smtClean="0"/>
            <a:t>переименование (изменяется имя файла);</a:t>
          </a:r>
          <a:endParaRPr lang="ru-RU" dirty="0"/>
        </a:p>
      </dgm:t>
    </dgm:pt>
    <dgm:pt modelId="{232A2969-C7FC-4D34-AC72-DC1905C8998E}" type="parTrans" cxnId="{9748B367-44BF-4752-842C-13250579F5DB}">
      <dgm:prSet/>
      <dgm:spPr/>
      <dgm:t>
        <a:bodyPr/>
        <a:lstStyle/>
        <a:p>
          <a:endParaRPr lang="ru-RU"/>
        </a:p>
      </dgm:t>
    </dgm:pt>
    <dgm:pt modelId="{55851F61-2EB0-484E-9D94-4EB569ADC263}" type="sibTrans" cxnId="{9748B367-44BF-4752-842C-13250579F5DB}">
      <dgm:prSet/>
      <dgm:spPr/>
      <dgm:t>
        <a:bodyPr/>
        <a:lstStyle/>
        <a:p>
          <a:endParaRPr lang="ru-RU"/>
        </a:p>
      </dgm:t>
    </dgm:pt>
    <dgm:pt modelId="{C75C83DB-15C1-4A7D-B68E-A631AD63F3B3}">
      <dgm:prSet/>
      <dgm:spPr/>
      <dgm:t>
        <a:bodyPr/>
        <a:lstStyle/>
        <a:p>
          <a:r>
            <a:rPr lang="ru-RU" dirty="0" smtClean="0"/>
            <a:t>перемещение (сам файл перемещается в другую папку).</a:t>
          </a:r>
          <a:endParaRPr lang="ru-RU" dirty="0"/>
        </a:p>
      </dgm:t>
    </dgm:pt>
    <dgm:pt modelId="{8F0CE8E2-7F14-454C-B1BA-A97BCE7564B0}" type="parTrans" cxnId="{9D2D9687-7D35-46FA-AB6E-D0698810F594}">
      <dgm:prSet/>
      <dgm:spPr/>
      <dgm:t>
        <a:bodyPr/>
        <a:lstStyle/>
        <a:p>
          <a:endParaRPr lang="ru-RU"/>
        </a:p>
      </dgm:t>
    </dgm:pt>
    <dgm:pt modelId="{EDECE9EC-C44A-4F04-9FE4-4A4B129EA9A8}" type="sibTrans" cxnId="{9D2D9687-7D35-46FA-AB6E-D0698810F594}">
      <dgm:prSet/>
      <dgm:spPr/>
      <dgm:t>
        <a:bodyPr/>
        <a:lstStyle/>
        <a:p>
          <a:endParaRPr lang="ru-RU"/>
        </a:p>
      </dgm:t>
    </dgm:pt>
    <dgm:pt modelId="{B89CB2F9-0A85-4FDC-9B6C-046A9D610C8C}">
      <dgm:prSet/>
      <dgm:spPr/>
      <dgm:t>
        <a:bodyPr/>
        <a:lstStyle/>
        <a:p>
          <a:r>
            <a:rPr lang="ru-RU" smtClean="0"/>
            <a:t>удаление (запись о файле удаляется из папки);</a:t>
          </a:r>
          <a:endParaRPr lang="ru-RU"/>
        </a:p>
      </dgm:t>
    </dgm:pt>
    <dgm:pt modelId="{431E179D-7BFD-4951-A87D-4F888AC19188}" type="parTrans" cxnId="{C3C606D7-4958-48F9-8138-3ED6B21F6835}">
      <dgm:prSet/>
      <dgm:spPr/>
      <dgm:t>
        <a:bodyPr/>
        <a:lstStyle/>
        <a:p>
          <a:endParaRPr lang="ru-RU"/>
        </a:p>
      </dgm:t>
    </dgm:pt>
    <dgm:pt modelId="{F02A2BFC-C80D-4B08-842F-3CC289D7344F}" type="sibTrans" cxnId="{C3C606D7-4958-48F9-8138-3ED6B21F6835}">
      <dgm:prSet/>
      <dgm:spPr/>
      <dgm:t>
        <a:bodyPr/>
        <a:lstStyle/>
        <a:p>
          <a:endParaRPr lang="ru-RU"/>
        </a:p>
      </dgm:t>
    </dgm:pt>
    <dgm:pt modelId="{90FEE962-0F11-4515-85BF-B38F95DBCEC0}" type="pres">
      <dgm:prSet presAssocID="{E6679DC2-8A1A-4AFE-9FAB-01E9E853FD29}" presName="linear" presStyleCnt="0">
        <dgm:presLayoutVars>
          <dgm:animLvl val="lvl"/>
          <dgm:resizeHandles val="exact"/>
        </dgm:presLayoutVars>
      </dgm:prSet>
      <dgm:spPr/>
    </dgm:pt>
    <dgm:pt modelId="{A6C3F0E9-4FD4-4463-A920-31FFA146F58E}" type="pres">
      <dgm:prSet presAssocID="{2AC4FA01-AB64-4BC6-9127-805C69EA57A4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9D4B6B-8573-4C03-908C-B335232B3010}" type="pres">
      <dgm:prSet presAssocID="{C10CC85B-311F-454C-9E85-7490DD6E29EF}" presName="spacer" presStyleCnt="0"/>
      <dgm:spPr/>
    </dgm:pt>
    <dgm:pt modelId="{81318292-A06E-471F-8402-34A4CE422C6F}" type="pres">
      <dgm:prSet presAssocID="{7F0A7AD8-C31E-4242-B7BA-B55F9CCE433D}" presName="parentText" presStyleLbl="node1" presStyleIdx="1" presStyleCnt="4" custLinFactNeighborX="781" custLinFactNeighborY="8765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4B5978-BA45-4F2D-859F-0D94D7E414CE}" type="pres">
      <dgm:prSet presAssocID="{55851F61-2EB0-484E-9D94-4EB569ADC263}" presName="spacer" presStyleCnt="0"/>
      <dgm:spPr/>
    </dgm:pt>
    <dgm:pt modelId="{6BFEDA70-D2AE-4F44-A708-0065C44897B1}" type="pres">
      <dgm:prSet presAssocID="{B89CB2F9-0A85-4FDC-9B6C-046A9D610C8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FD36425-2081-4015-8853-C2F78D977542}" type="pres">
      <dgm:prSet presAssocID="{F02A2BFC-C80D-4B08-842F-3CC289D7344F}" presName="spacer" presStyleCnt="0"/>
      <dgm:spPr/>
    </dgm:pt>
    <dgm:pt modelId="{958E12F8-7464-4E35-9094-698D7DC00F06}" type="pres">
      <dgm:prSet presAssocID="{C75C83DB-15C1-4A7D-B68E-A631AD63F3B3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B73BDD-ABB1-4C06-901A-D1BC493C9F5B}" type="presOf" srcId="{C75C83DB-15C1-4A7D-B68E-A631AD63F3B3}" destId="{958E12F8-7464-4E35-9094-698D7DC00F06}" srcOrd="0" destOrd="0" presId="urn:microsoft.com/office/officeart/2005/8/layout/vList2"/>
    <dgm:cxn modelId="{9766CD05-A6C6-48C2-B655-20257190516D}" type="presOf" srcId="{2AC4FA01-AB64-4BC6-9127-805C69EA57A4}" destId="{A6C3F0E9-4FD4-4463-A920-31FFA146F58E}" srcOrd="0" destOrd="0" presId="urn:microsoft.com/office/officeart/2005/8/layout/vList2"/>
    <dgm:cxn modelId="{C5F79CE4-5601-4D59-B2AB-212E12017E85}" srcId="{E6679DC2-8A1A-4AFE-9FAB-01E9E853FD29}" destId="{2AC4FA01-AB64-4BC6-9127-805C69EA57A4}" srcOrd="0" destOrd="0" parTransId="{8E097F61-B269-426D-94F1-ED8130E7D70B}" sibTransId="{C10CC85B-311F-454C-9E85-7490DD6E29EF}"/>
    <dgm:cxn modelId="{9748B367-44BF-4752-842C-13250579F5DB}" srcId="{E6679DC2-8A1A-4AFE-9FAB-01E9E853FD29}" destId="{7F0A7AD8-C31E-4242-B7BA-B55F9CCE433D}" srcOrd="1" destOrd="0" parTransId="{232A2969-C7FC-4D34-AC72-DC1905C8998E}" sibTransId="{55851F61-2EB0-484E-9D94-4EB569ADC263}"/>
    <dgm:cxn modelId="{9D2D9687-7D35-46FA-AB6E-D0698810F594}" srcId="{E6679DC2-8A1A-4AFE-9FAB-01E9E853FD29}" destId="{C75C83DB-15C1-4A7D-B68E-A631AD63F3B3}" srcOrd="3" destOrd="0" parTransId="{8F0CE8E2-7F14-454C-B1BA-A97BCE7564B0}" sibTransId="{EDECE9EC-C44A-4F04-9FE4-4A4B129EA9A8}"/>
    <dgm:cxn modelId="{A27D4CAA-2976-4CCC-891B-D4E0FA9011D6}" type="presOf" srcId="{B89CB2F9-0A85-4FDC-9B6C-046A9D610C8C}" destId="{6BFEDA70-D2AE-4F44-A708-0065C44897B1}" srcOrd="0" destOrd="0" presId="urn:microsoft.com/office/officeart/2005/8/layout/vList2"/>
    <dgm:cxn modelId="{3ED1C436-3873-4A66-BDC7-D0ECCF50DF64}" type="presOf" srcId="{E6679DC2-8A1A-4AFE-9FAB-01E9E853FD29}" destId="{90FEE962-0F11-4515-85BF-B38F95DBCEC0}" srcOrd="0" destOrd="0" presId="urn:microsoft.com/office/officeart/2005/8/layout/vList2"/>
    <dgm:cxn modelId="{C3C606D7-4958-48F9-8138-3ED6B21F6835}" srcId="{E6679DC2-8A1A-4AFE-9FAB-01E9E853FD29}" destId="{B89CB2F9-0A85-4FDC-9B6C-046A9D610C8C}" srcOrd="2" destOrd="0" parTransId="{431E179D-7BFD-4951-A87D-4F888AC19188}" sibTransId="{F02A2BFC-C80D-4B08-842F-3CC289D7344F}"/>
    <dgm:cxn modelId="{D52E875B-1336-4D4E-B755-24EAAB1264D7}" type="presOf" srcId="{7F0A7AD8-C31E-4242-B7BA-B55F9CCE433D}" destId="{81318292-A06E-471F-8402-34A4CE422C6F}" srcOrd="0" destOrd="0" presId="urn:microsoft.com/office/officeart/2005/8/layout/vList2"/>
    <dgm:cxn modelId="{9B26EB9D-1FFD-41A6-A7E9-F6F6B5B510F4}" type="presParOf" srcId="{90FEE962-0F11-4515-85BF-B38F95DBCEC0}" destId="{A6C3F0E9-4FD4-4463-A920-31FFA146F58E}" srcOrd="0" destOrd="0" presId="urn:microsoft.com/office/officeart/2005/8/layout/vList2"/>
    <dgm:cxn modelId="{74B48A6C-51C4-41AD-B5D9-62C46465E5B9}" type="presParOf" srcId="{90FEE962-0F11-4515-85BF-B38F95DBCEC0}" destId="{0A9D4B6B-8573-4C03-908C-B335232B3010}" srcOrd="1" destOrd="0" presId="urn:microsoft.com/office/officeart/2005/8/layout/vList2"/>
    <dgm:cxn modelId="{E8662F3E-E5EC-45C3-BEFB-D94180AF6030}" type="presParOf" srcId="{90FEE962-0F11-4515-85BF-B38F95DBCEC0}" destId="{81318292-A06E-471F-8402-34A4CE422C6F}" srcOrd="2" destOrd="0" presId="urn:microsoft.com/office/officeart/2005/8/layout/vList2"/>
    <dgm:cxn modelId="{BE11BDFA-E093-434B-A95E-A7106D22F7BB}" type="presParOf" srcId="{90FEE962-0F11-4515-85BF-B38F95DBCEC0}" destId="{494B5978-BA45-4F2D-859F-0D94D7E414CE}" srcOrd="3" destOrd="0" presId="urn:microsoft.com/office/officeart/2005/8/layout/vList2"/>
    <dgm:cxn modelId="{E0476EB1-AC81-4EFA-9C2F-236A041B8EA0}" type="presParOf" srcId="{90FEE962-0F11-4515-85BF-B38F95DBCEC0}" destId="{6BFEDA70-D2AE-4F44-A708-0065C44897B1}" srcOrd="4" destOrd="0" presId="urn:microsoft.com/office/officeart/2005/8/layout/vList2"/>
    <dgm:cxn modelId="{E43DD45C-2E56-4C40-8C5D-8BBA6D24A69D}" type="presParOf" srcId="{90FEE962-0F11-4515-85BF-B38F95DBCEC0}" destId="{8FD36425-2081-4015-8853-C2F78D977542}" srcOrd="5" destOrd="0" presId="urn:microsoft.com/office/officeart/2005/8/layout/vList2"/>
    <dgm:cxn modelId="{6198EA9A-CC04-473C-8C81-D5A980408121}" type="presParOf" srcId="{90FEE962-0F11-4515-85BF-B38F95DBCEC0}" destId="{958E12F8-7464-4E35-9094-698D7DC00F06}" srcOrd="6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821459-21FA-4C81-8ABA-A06E0AAE02D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6798512-3B56-458E-B79E-35C47DC051D3}">
      <dgm:prSet phldrT="[Текст]" custT="1"/>
      <dgm:spPr/>
      <dgm:t>
        <a:bodyPr/>
        <a:lstStyle/>
        <a:p>
          <a:r>
            <a:rPr lang="ru-RU" sz="1800" dirty="0" smtClean="0"/>
            <a:t>вкладки, которые позволяют использовать «страницы» внутри диалогового окна</a:t>
          </a:r>
          <a:endParaRPr lang="ru-RU" sz="1800" dirty="0"/>
        </a:p>
      </dgm:t>
    </dgm:pt>
    <dgm:pt modelId="{6BDD94D5-E3C0-4A9F-9702-C6DEE4B61BBF}" type="parTrans" cxnId="{CA570BA2-F2C0-4EA7-A612-D3A32485E51B}">
      <dgm:prSet/>
      <dgm:spPr/>
      <dgm:t>
        <a:bodyPr/>
        <a:lstStyle/>
        <a:p>
          <a:endParaRPr lang="ru-RU" sz="1800"/>
        </a:p>
      </dgm:t>
    </dgm:pt>
    <dgm:pt modelId="{6673BC07-5B4E-48D9-B4EA-CC6D89DE9B50}" type="sibTrans" cxnId="{CA570BA2-F2C0-4EA7-A612-D3A32485E51B}">
      <dgm:prSet/>
      <dgm:spPr/>
      <dgm:t>
        <a:bodyPr/>
        <a:lstStyle/>
        <a:p>
          <a:endParaRPr lang="ru-RU" sz="1800"/>
        </a:p>
      </dgm:t>
    </dgm:pt>
    <dgm:pt modelId="{1E8DE43A-F275-4C44-9C21-317E536E769E}">
      <dgm:prSet phldrT="[Текст]" custT="1"/>
      <dgm:spPr/>
      <dgm:t>
        <a:bodyPr/>
        <a:lstStyle/>
        <a:p>
          <a:r>
            <a:rPr lang="ru-RU" sz="1800" dirty="0" smtClean="0"/>
            <a:t>кнопки, которые обеспечивают выполнение тех или иных действий</a:t>
          </a:r>
          <a:endParaRPr lang="ru-RU" sz="1800" dirty="0"/>
        </a:p>
      </dgm:t>
    </dgm:pt>
    <dgm:pt modelId="{31ADA780-3C58-453B-A0B4-A175FD3FDE85}" type="parTrans" cxnId="{C6A19613-F21E-4E65-B534-AC231A6C979A}">
      <dgm:prSet/>
      <dgm:spPr/>
      <dgm:t>
        <a:bodyPr/>
        <a:lstStyle/>
        <a:p>
          <a:endParaRPr lang="ru-RU" sz="1800"/>
        </a:p>
      </dgm:t>
    </dgm:pt>
    <dgm:pt modelId="{7A49685D-094A-4300-9322-CE1F7B3A2635}" type="sibTrans" cxnId="{C6A19613-F21E-4E65-B534-AC231A6C979A}">
      <dgm:prSet/>
      <dgm:spPr/>
      <dgm:t>
        <a:bodyPr/>
        <a:lstStyle/>
        <a:p>
          <a:endParaRPr lang="ru-RU" sz="1800"/>
        </a:p>
      </dgm:t>
    </dgm:pt>
    <dgm:pt modelId="{AFE17168-D656-4959-AC0E-EF3840F7C597}">
      <dgm:prSet phldrT="[Текст]" custT="1"/>
      <dgm:spPr/>
      <dgm:t>
        <a:bodyPr/>
        <a:lstStyle/>
        <a:p>
          <a:r>
            <a:rPr lang="ru-RU" sz="1800" dirty="0" smtClean="0"/>
            <a:t>текстовые поля, которые позволяют ввести информацию</a:t>
          </a:r>
          <a:endParaRPr lang="ru-RU" sz="1800" dirty="0"/>
        </a:p>
      </dgm:t>
    </dgm:pt>
    <dgm:pt modelId="{B590DAB8-A46B-4872-86F7-51FCCD3ED246}" type="parTrans" cxnId="{19E5C91A-0315-4988-BBBB-EF119B00CB99}">
      <dgm:prSet/>
      <dgm:spPr/>
      <dgm:t>
        <a:bodyPr/>
        <a:lstStyle/>
        <a:p>
          <a:endParaRPr lang="ru-RU" sz="1800"/>
        </a:p>
      </dgm:t>
    </dgm:pt>
    <dgm:pt modelId="{BE9E52DE-A97B-4746-9906-B39F59766CE9}" type="sibTrans" cxnId="{19E5C91A-0315-4988-BBBB-EF119B00CB99}">
      <dgm:prSet/>
      <dgm:spPr/>
      <dgm:t>
        <a:bodyPr/>
        <a:lstStyle/>
        <a:p>
          <a:endParaRPr lang="ru-RU" sz="1800"/>
        </a:p>
      </dgm:t>
    </dgm:pt>
    <dgm:pt modelId="{8DE96395-5FC5-4DB2-99AB-8B326767BF6B}">
      <dgm:prSet phldrT="[Текст]" custT="1"/>
      <dgm:spPr/>
      <dgm:t>
        <a:bodyPr/>
        <a:lstStyle/>
        <a:p>
          <a:r>
            <a:rPr lang="ru-RU" sz="1800" dirty="0" smtClean="0"/>
            <a:t>списки, которые представляют собой наборы предлагаемых на выбор значений</a:t>
          </a:r>
          <a:endParaRPr lang="ru-RU" sz="1800" dirty="0"/>
        </a:p>
      </dgm:t>
    </dgm:pt>
    <dgm:pt modelId="{81F86C11-761C-48B3-9BA4-D123CB0B6195}" type="parTrans" cxnId="{9E0943B6-8BD7-4A32-941B-1B2CA19CB590}">
      <dgm:prSet/>
      <dgm:spPr/>
      <dgm:t>
        <a:bodyPr/>
        <a:lstStyle/>
        <a:p>
          <a:endParaRPr lang="ru-RU" sz="1800"/>
        </a:p>
      </dgm:t>
    </dgm:pt>
    <dgm:pt modelId="{12477E91-D792-47C8-A962-4E016DDBFFB1}" type="sibTrans" cxnId="{9E0943B6-8BD7-4A32-941B-1B2CA19CB590}">
      <dgm:prSet/>
      <dgm:spPr/>
      <dgm:t>
        <a:bodyPr/>
        <a:lstStyle/>
        <a:p>
          <a:endParaRPr lang="ru-RU" sz="1800"/>
        </a:p>
      </dgm:t>
    </dgm:pt>
    <dgm:pt modelId="{F3DB28C5-4775-41EE-A8E6-D108FF5EE0C5}">
      <dgm:prSet phldrT="[Текст]" custT="1"/>
      <dgm:spPr/>
      <dgm:t>
        <a:bodyPr/>
        <a:lstStyle/>
        <a:p>
          <a:r>
            <a:rPr lang="ru-RU" sz="1800" smtClean="0"/>
            <a:t>переключатели, которые служат для выбора одного из взаимоисключающих вариантов</a:t>
          </a:r>
          <a:endParaRPr lang="ru-RU" sz="1800" dirty="0"/>
        </a:p>
      </dgm:t>
    </dgm:pt>
    <dgm:pt modelId="{DAD7DFBC-B237-48FC-A6C1-A448FB9A0296}" type="parTrans" cxnId="{8C5E1D03-C93E-47C5-BEA3-F22BA47E6A40}">
      <dgm:prSet/>
      <dgm:spPr/>
      <dgm:t>
        <a:bodyPr/>
        <a:lstStyle/>
        <a:p>
          <a:endParaRPr lang="ru-RU" sz="1800"/>
        </a:p>
      </dgm:t>
    </dgm:pt>
    <dgm:pt modelId="{31CAF774-6325-4329-AD35-B582CB264C82}" type="sibTrans" cxnId="{8C5E1D03-C93E-47C5-BEA3-F22BA47E6A40}">
      <dgm:prSet/>
      <dgm:spPr/>
      <dgm:t>
        <a:bodyPr/>
        <a:lstStyle/>
        <a:p>
          <a:endParaRPr lang="ru-RU" sz="1800"/>
        </a:p>
      </dgm:t>
    </dgm:pt>
    <dgm:pt modelId="{678156A9-2600-4B45-B1B8-3A7EFBDE2E53}">
      <dgm:prSet phldrT="[Текст]" custT="1"/>
      <dgm:spPr/>
      <dgm:t>
        <a:bodyPr/>
        <a:lstStyle/>
        <a:p>
          <a:r>
            <a:rPr lang="ru-RU" sz="1800" dirty="0" smtClean="0"/>
            <a:t>флажки, которые обеспечивают присваивание каким либо параметрам определенных значений</a:t>
          </a:r>
          <a:endParaRPr lang="ru-RU" sz="1800" dirty="0"/>
        </a:p>
      </dgm:t>
    </dgm:pt>
    <dgm:pt modelId="{52B398D8-03F8-4256-8C31-7AA8CD76A6FE}" type="parTrans" cxnId="{5A9E182B-B1EE-4000-BBA4-2DDF9A2CCB92}">
      <dgm:prSet/>
      <dgm:spPr/>
      <dgm:t>
        <a:bodyPr/>
        <a:lstStyle/>
        <a:p>
          <a:endParaRPr lang="ru-RU" sz="1800"/>
        </a:p>
      </dgm:t>
    </dgm:pt>
    <dgm:pt modelId="{856F5FA8-8B3C-48F1-BAF2-802CDB8EBC30}" type="sibTrans" cxnId="{5A9E182B-B1EE-4000-BBA4-2DDF9A2CCB92}">
      <dgm:prSet/>
      <dgm:spPr/>
      <dgm:t>
        <a:bodyPr/>
        <a:lstStyle/>
        <a:p>
          <a:endParaRPr lang="ru-RU" sz="1800"/>
        </a:p>
      </dgm:t>
    </dgm:pt>
    <dgm:pt modelId="{1353550A-7317-4BD7-8CAA-BB9DD9676209}">
      <dgm:prSet phldrT="[Текст]" custT="1"/>
      <dgm:spPr/>
      <dgm:t>
        <a:bodyPr/>
        <a:lstStyle/>
        <a:p>
          <a:r>
            <a:rPr lang="ru-RU" sz="1800" dirty="0" smtClean="0"/>
            <a:t>счетчики, которые представляют собой пару стрелок и позволяют увеличивать или уменьшать значение в связанном с ними поле</a:t>
          </a:r>
          <a:endParaRPr lang="ru-RU" sz="1800" dirty="0"/>
        </a:p>
      </dgm:t>
    </dgm:pt>
    <dgm:pt modelId="{A230843C-E106-4EE7-BB4A-0BAE3F85AC32}" type="parTrans" cxnId="{423E4CD8-61CF-4E31-B530-9802B1AE2967}">
      <dgm:prSet/>
      <dgm:spPr/>
      <dgm:t>
        <a:bodyPr/>
        <a:lstStyle/>
        <a:p>
          <a:endParaRPr lang="ru-RU" sz="1800"/>
        </a:p>
      </dgm:t>
    </dgm:pt>
    <dgm:pt modelId="{1D16CA58-5963-4E22-BEE1-5447D08D2381}" type="sibTrans" cxnId="{423E4CD8-61CF-4E31-B530-9802B1AE2967}">
      <dgm:prSet/>
      <dgm:spPr/>
      <dgm:t>
        <a:bodyPr/>
        <a:lstStyle/>
        <a:p>
          <a:endParaRPr lang="ru-RU" sz="1800"/>
        </a:p>
      </dgm:t>
    </dgm:pt>
    <dgm:pt modelId="{36286C5F-C111-4C6F-90CA-B45D22536E2B}">
      <dgm:prSet phldrT="[Текст]" custT="1"/>
      <dgm:spPr/>
      <dgm:t>
        <a:bodyPr/>
        <a:lstStyle/>
        <a:p>
          <a:r>
            <a:rPr lang="ru-RU" sz="1800" dirty="0" smtClean="0"/>
            <a:t>ползунки, которые позволяют плавно изменять значения каких-либо параметров</a:t>
          </a:r>
          <a:endParaRPr lang="ru-RU" sz="1800" dirty="0"/>
        </a:p>
      </dgm:t>
    </dgm:pt>
    <dgm:pt modelId="{EC025CBA-A513-494F-98C5-977C573BE4AD}" type="parTrans" cxnId="{C1FCD599-0B2A-46D7-A899-625D21F53845}">
      <dgm:prSet/>
      <dgm:spPr/>
      <dgm:t>
        <a:bodyPr/>
        <a:lstStyle/>
        <a:p>
          <a:endParaRPr lang="ru-RU" sz="1800"/>
        </a:p>
      </dgm:t>
    </dgm:pt>
    <dgm:pt modelId="{D160B1A6-3D16-4730-9711-2C9DA539A1B3}" type="sibTrans" cxnId="{C1FCD599-0B2A-46D7-A899-625D21F53845}">
      <dgm:prSet/>
      <dgm:spPr/>
      <dgm:t>
        <a:bodyPr/>
        <a:lstStyle/>
        <a:p>
          <a:endParaRPr lang="ru-RU" sz="1800"/>
        </a:p>
      </dgm:t>
    </dgm:pt>
    <dgm:pt modelId="{A5710112-A3C5-445B-9312-3246930A2A2A}">
      <dgm:prSet phldrT="[Текст]" custT="1"/>
      <dgm:spPr/>
      <dgm:t>
        <a:bodyPr/>
        <a:lstStyle/>
        <a:p>
          <a:r>
            <a:rPr lang="ru-RU" sz="1800" dirty="0" smtClean="0"/>
            <a:t>контекстные меню, которые позволяют ознакомиться со свойствами объектов, а также выполнить над ними разрешенные операции</a:t>
          </a:r>
          <a:endParaRPr lang="ru-RU" sz="1800" dirty="0"/>
        </a:p>
      </dgm:t>
    </dgm:pt>
    <dgm:pt modelId="{0A7CB56C-8DA2-4A69-BFDB-393C938939F5}" type="parTrans" cxnId="{BF5E542C-E6B0-4240-86F7-175E02B6EDBD}">
      <dgm:prSet/>
      <dgm:spPr/>
      <dgm:t>
        <a:bodyPr/>
        <a:lstStyle/>
        <a:p>
          <a:endParaRPr lang="ru-RU" sz="1800"/>
        </a:p>
      </dgm:t>
    </dgm:pt>
    <dgm:pt modelId="{DBB58163-6257-4F11-946C-CA5DDFDCC5A0}" type="sibTrans" cxnId="{BF5E542C-E6B0-4240-86F7-175E02B6EDBD}">
      <dgm:prSet/>
      <dgm:spPr/>
      <dgm:t>
        <a:bodyPr/>
        <a:lstStyle/>
        <a:p>
          <a:endParaRPr lang="ru-RU" sz="1800"/>
        </a:p>
      </dgm:t>
    </dgm:pt>
    <dgm:pt modelId="{C965D119-1A7D-4A5D-876C-1C912A4AE068}" type="pres">
      <dgm:prSet presAssocID="{91821459-21FA-4C81-8ABA-A06E0AAE02D8}" presName="linear" presStyleCnt="0">
        <dgm:presLayoutVars>
          <dgm:animLvl val="lvl"/>
          <dgm:resizeHandles val="exact"/>
        </dgm:presLayoutVars>
      </dgm:prSet>
      <dgm:spPr/>
    </dgm:pt>
    <dgm:pt modelId="{0E5949F1-2EF5-4871-AAD2-B5903847C49B}" type="pres">
      <dgm:prSet presAssocID="{C6798512-3B56-458E-B79E-35C47DC051D3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7A11E7-84DC-4090-8E70-83E3642F48A8}" type="pres">
      <dgm:prSet presAssocID="{6673BC07-5B4E-48D9-B4EA-CC6D89DE9B50}" presName="spacer" presStyleCnt="0"/>
      <dgm:spPr/>
    </dgm:pt>
    <dgm:pt modelId="{99B73378-2F86-4958-9AC8-4259F7787DF8}" type="pres">
      <dgm:prSet presAssocID="{1E8DE43A-F275-4C44-9C21-317E536E769E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48A770-5A33-4BDF-8FDC-7791A443166F}" type="pres">
      <dgm:prSet presAssocID="{7A49685D-094A-4300-9322-CE1F7B3A2635}" presName="spacer" presStyleCnt="0"/>
      <dgm:spPr/>
    </dgm:pt>
    <dgm:pt modelId="{A5F66210-1918-4C9E-B506-8DB9DD9EE011}" type="pres">
      <dgm:prSet presAssocID="{AFE17168-D656-4959-AC0E-EF3840F7C597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C19F58-985F-43DC-8283-7002516BD106}" type="pres">
      <dgm:prSet presAssocID="{BE9E52DE-A97B-4746-9906-B39F59766CE9}" presName="spacer" presStyleCnt="0"/>
      <dgm:spPr/>
    </dgm:pt>
    <dgm:pt modelId="{0264F274-120D-4EB6-BAD5-AC2026149A73}" type="pres">
      <dgm:prSet presAssocID="{8DE96395-5FC5-4DB2-99AB-8B326767BF6B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76E1D7-5A43-46A8-A0D4-BE351FFB573E}" type="pres">
      <dgm:prSet presAssocID="{12477E91-D792-47C8-A962-4E016DDBFFB1}" presName="spacer" presStyleCnt="0"/>
      <dgm:spPr/>
    </dgm:pt>
    <dgm:pt modelId="{7DB5DC68-9330-4B61-96D4-34AE5B654EBE}" type="pres">
      <dgm:prSet presAssocID="{F3DB28C5-4775-41EE-A8E6-D108FF5EE0C5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51778B-881D-4EAB-9A79-DF143829430E}" type="pres">
      <dgm:prSet presAssocID="{31CAF774-6325-4329-AD35-B582CB264C82}" presName="spacer" presStyleCnt="0"/>
      <dgm:spPr/>
    </dgm:pt>
    <dgm:pt modelId="{900496D3-CF1A-4096-87C7-6C3190D59C6D}" type="pres">
      <dgm:prSet presAssocID="{678156A9-2600-4B45-B1B8-3A7EFBDE2E53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FC3301-34B3-4192-BBF5-F3838733BC8A}" type="pres">
      <dgm:prSet presAssocID="{856F5FA8-8B3C-48F1-BAF2-802CDB8EBC30}" presName="spacer" presStyleCnt="0"/>
      <dgm:spPr/>
    </dgm:pt>
    <dgm:pt modelId="{F1833AB6-270D-4C45-A341-C11F28B0E76A}" type="pres">
      <dgm:prSet presAssocID="{1353550A-7317-4BD7-8CAA-BB9DD9676209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AB1F2F-E0DC-44D7-8444-7439D5EF742C}" type="pres">
      <dgm:prSet presAssocID="{1D16CA58-5963-4E22-BEE1-5447D08D2381}" presName="spacer" presStyleCnt="0"/>
      <dgm:spPr/>
    </dgm:pt>
    <dgm:pt modelId="{0736AA30-91C4-4C23-B9F9-B84400146E95}" type="pres">
      <dgm:prSet presAssocID="{36286C5F-C111-4C6F-90CA-B45D22536E2B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BF1002-FFDA-4C50-8D7A-E2305F511EEA}" type="pres">
      <dgm:prSet presAssocID="{D160B1A6-3D16-4730-9711-2C9DA539A1B3}" presName="spacer" presStyleCnt="0"/>
      <dgm:spPr/>
    </dgm:pt>
    <dgm:pt modelId="{D9F2933F-2CF3-4345-8755-071AADC93AE6}" type="pres">
      <dgm:prSet presAssocID="{A5710112-A3C5-445B-9312-3246930A2A2A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6A19613-F21E-4E65-B534-AC231A6C979A}" srcId="{91821459-21FA-4C81-8ABA-A06E0AAE02D8}" destId="{1E8DE43A-F275-4C44-9C21-317E536E769E}" srcOrd="1" destOrd="0" parTransId="{31ADA780-3C58-453B-A0B4-A175FD3FDE85}" sibTransId="{7A49685D-094A-4300-9322-CE1F7B3A2635}"/>
    <dgm:cxn modelId="{8C5E1D03-C93E-47C5-BEA3-F22BA47E6A40}" srcId="{91821459-21FA-4C81-8ABA-A06E0AAE02D8}" destId="{F3DB28C5-4775-41EE-A8E6-D108FF5EE0C5}" srcOrd="4" destOrd="0" parTransId="{DAD7DFBC-B237-48FC-A6C1-A448FB9A0296}" sibTransId="{31CAF774-6325-4329-AD35-B582CB264C82}"/>
    <dgm:cxn modelId="{BAA715A6-C681-4374-BB3A-E9F3407B9376}" type="presOf" srcId="{A5710112-A3C5-445B-9312-3246930A2A2A}" destId="{D9F2933F-2CF3-4345-8755-071AADC93AE6}" srcOrd="0" destOrd="0" presId="urn:microsoft.com/office/officeart/2005/8/layout/vList2"/>
    <dgm:cxn modelId="{7C72F0A9-858E-4B35-A272-5703362637D1}" type="presOf" srcId="{8DE96395-5FC5-4DB2-99AB-8B326767BF6B}" destId="{0264F274-120D-4EB6-BAD5-AC2026149A73}" srcOrd="0" destOrd="0" presId="urn:microsoft.com/office/officeart/2005/8/layout/vList2"/>
    <dgm:cxn modelId="{F95F9433-07E1-4BBE-B170-5DC3C06E3E62}" type="presOf" srcId="{AFE17168-D656-4959-AC0E-EF3840F7C597}" destId="{A5F66210-1918-4C9E-B506-8DB9DD9EE011}" srcOrd="0" destOrd="0" presId="urn:microsoft.com/office/officeart/2005/8/layout/vList2"/>
    <dgm:cxn modelId="{C86389B4-BF29-4D6A-8206-31BAE9FF4CEA}" type="presOf" srcId="{1E8DE43A-F275-4C44-9C21-317E536E769E}" destId="{99B73378-2F86-4958-9AC8-4259F7787DF8}" srcOrd="0" destOrd="0" presId="urn:microsoft.com/office/officeart/2005/8/layout/vList2"/>
    <dgm:cxn modelId="{BF5E542C-E6B0-4240-86F7-175E02B6EDBD}" srcId="{91821459-21FA-4C81-8ABA-A06E0AAE02D8}" destId="{A5710112-A3C5-445B-9312-3246930A2A2A}" srcOrd="8" destOrd="0" parTransId="{0A7CB56C-8DA2-4A69-BFDB-393C938939F5}" sibTransId="{DBB58163-6257-4F11-946C-CA5DDFDCC5A0}"/>
    <dgm:cxn modelId="{5A9E182B-B1EE-4000-BBA4-2DDF9A2CCB92}" srcId="{91821459-21FA-4C81-8ABA-A06E0AAE02D8}" destId="{678156A9-2600-4B45-B1B8-3A7EFBDE2E53}" srcOrd="5" destOrd="0" parTransId="{52B398D8-03F8-4256-8C31-7AA8CD76A6FE}" sibTransId="{856F5FA8-8B3C-48F1-BAF2-802CDB8EBC30}"/>
    <dgm:cxn modelId="{9E0943B6-8BD7-4A32-941B-1B2CA19CB590}" srcId="{91821459-21FA-4C81-8ABA-A06E0AAE02D8}" destId="{8DE96395-5FC5-4DB2-99AB-8B326767BF6B}" srcOrd="3" destOrd="0" parTransId="{81F86C11-761C-48B3-9BA4-D123CB0B6195}" sibTransId="{12477E91-D792-47C8-A962-4E016DDBFFB1}"/>
    <dgm:cxn modelId="{DD976D36-A477-4FB7-8553-C6D5F8A9370B}" type="presOf" srcId="{678156A9-2600-4B45-B1B8-3A7EFBDE2E53}" destId="{900496D3-CF1A-4096-87C7-6C3190D59C6D}" srcOrd="0" destOrd="0" presId="urn:microsoft.com/office/officeart/2005/8/layout/vList2"/>
    <dgm:cxn modelId="{30420BA9-6B3C-4858-AC69-B5B49D71BD21}" type="presOf" srcId="{C6798512-3B56-458E-B79E-35C47DC051D3}" destId="{0E5949F1-2EF5-4871-AAD2-B5903847C49B}" srcOrd="0" destOrd="0" presId="urn:microsoft.com/office/officeart/2005/8/layout/vList2"/>
    <dgm:cxn modelId="{428D35CC-F6C9-4796-B2AF-521FD9FF15CC}" type="presOf" srcId="{F3DB28C5-4775-41EE-A8E6-D108FF5EE0C5}" destId="{7DB5DC68-9330-4B61-96D4-34AE5B654EBE}" srcOrd="0" destOrd="0" presId="urn:microsoft.com/office/officeart/2005/8/layout/vList2"/>
    <dgm:cxn modelId="{AAA19251-C4FE-4723-AC89-AE725566436F}" type="presOf" srcId="{91821459-21FA-4C81-8ABA-A06E0AAE02D8}" destId="{C965D119-1A7D-4A5D-876C-1C912A4AE068}" srcOrd="0" destOrd="0" presId="urn:microsoft.com/office/officeart/2005/8/layout/vList2"/>
    <dgm:cxn modelId="{C1FCD599-0B2A-46D7-A899-625D21F53845}" srcId="{91821459-21FA-4C81-8ABA-A06E0AAE02D8}" destId="{36286C5F-C111-4C6F-90CA-B45D22536E2B}" srcOrd="7" destOrd="0" parTransId="{EC025CBA-A513-494F-98C5-977C573BE4AD}" sibTransId="{D160B1A6-3D16-4730-9711-2C9DA539A1B3}"/>
    <dgm:cxn modelId="{9B7F7123-47DC-4BA9-ADB2-5042DB42795A}" type="presOf" srcId="{36286C5F-C111-4C6F-90CA-B45D22536E2B}" destId="{0736AA30-91C4-4C23-B9F9-B84400146E95}" srcOrd="0" destOrd="0" presId="urn:microsoft.com/office/officeart/2005/8/layout/vList2"/>
    <dgm:cxn modelId="{CA570BA2-F2C0-4EA7-A612-D3A32485E51B}" srcId="{91821459-21FA-4C81-8ABA-A06E0AAE02D8}" destId="{C6798512-3B56-458E-B79E-35C47DC051D3}" srcOrd="0" destOrd="0" parTransId="{6BDD94D5-E3C0-4A9F-9702-C6DEE4B61BBF}" sibTransId="{6673BC07-5B4E-48D9-B4EA-CC6D89DE9B50}"/>
    <dgm:cxn modelId="{423E4CD8-61CF-4E31-B530-9802B1AE2967}" srcId="{91821459-21FA-4C81-8ABA-A06E0AAE02D8}" destId="{1353550A-7317-4BD7-8CAA-BB9DD9676209}" srcOrd="6" destOrd="0" parTransId="{A230843C-E106-4EE7-BB4A-0BAE3F85AC32}" sibTransId="{1D16CA58-5963-4E22-BEE1-5447D08D2381}"/>
    <dgm:cxn modelId="{4A54BD79-AF00-4FA4-B878-6886359C02DF}" type="presOf" srcId="{1353550A-7317-4BD7-8CAA-BB9DD9676209}" destId="{F1833AB6-270D-4C45-A341-C11F28B0E76A}" srcOrd="0" destOrd="0" presId="urn:microsoft.com/office/officeart/2005/8/layout/vList2"/>
    <dgm:cxn modelId="{19E5C91A-0315-4988-BBBB-EF119B00CB99}" srcId="{91821459-21FA-4C81-8ABA-A06E0AAE02D8}" destId="{AFE17168-D656-4959-AC0E-EF3840F7C597}" srcOrd="2" destOrd="0" parTransId="{B590DAB8-A46B-4872-86F7-51FCCD3ED246}" sibTransId="{BE9E52DE-A97B-4746-9906-B39F59766CE9}"/>
    <dgm:cxn modelId="{8A552B96-DC5B-4152-B318-6C6B191B6983}" type="presParOf" srcId="{C965D119-1A7D-4A5D-876C-1C912A4AE068}" destId="{0E5949F1-2EF5-4871-AAD2-B5903847C49B}" srcOrd="0" destOrd="0" presId="urn:microsoft.com/office/officeart/2005/8/layout/vList2"/>
    <dgm:cxn modelId="{6501F462-7270-412B-A7FF-357C948333E2}" type="presParOf" srcId="{C965D119-1A7D-4A5D-876C-1C912A4AE068}" destId="{387A11E7-84DC-4090-8E70-83E3642F48A8}" srcOrd="1" destOrd="0" presId="urn:microsoft.com/office/officeart/2005/8/layout/vList2"/>
    <dgm:cxn modelId="{CAE5C81F-FF06-4187-8217-7A51D9D813E1}" type="presParOf" srcId="{C965D119-1A7D-4A5D-876C-1C912A4AE068}" destId="{99B73378-2F86-4958-9AC8-4259F7787DF8}" srcOrd="2" destOrd="0" presId="urn:microsoft.com/office/officeart/2005/8/layout/vList2"/>
    <dgm:cxn modelId="{745A30FD-6CE6-4FCA-B334-2F8DE5CD8786}" type="presParOf" srcId="{C965D119-1A7D-4A5D-876C-1C912A4AE068}" destId="{E648A770-5A33-4BDF-8FDC-7791A443166F}" srcOrd="3" destOrd="0" presId="urn:microsoft.com/office/officeart/2005/8/layout/vList2"/>
    <dgm:cxn modelId="{BE0DAE84-EC9E-4002-9FD0-445FC4CEC22A}" type="presParOf" srcId="{C965D119-1A7D-4A5D-876C-1C912A4AE068}" destId="{A5F66210-1918-4C9E-B506-8DB9DD9EE011}" srcOrd="4" destOrd="0" presId="urn:microsoft.com/office/officeart/2005/8/layout/vList2"/>
    <dgm:cxn modelId="{4819FCFB-D980-4318-B0CD-9972CDBD18BA}" type="presParOf" srcId="{C965D119-1A7D-4A5D-876C-1C912A4AE068}" destId="{83C19F58-985F-43DC-8283-7002516BD106}" srcOrd="5" destOrd="0" presId="urn:microsoft.com/office/officeart/2005/8/layout/vList2"/>
    <dgm:cxn modelId="{C44D112F-599A-42DA-AEC3-EE9661BF8743}" type="presParOf" srcId="{C965D119-1A7D-4A5D-876C-1C912A4AE068}" destId="{0264F274-120D-4EB6-BAD5-AC2026149A73}" srcOrd="6" destOrd="0" presId="urn:microsoft.com/office/officeart/2005/8/layout/vList2"/>
    <dgm:cxn modelId="{7328577C-7989-4903-91BA-5B9B43C7151D}" type="presParOf" srcId="{C965D119-1A7D-4A5D-876C-1C912A4AE068}" destId="{0C76E1D7-5A43-46A8-A0D4-BE351FFB573E}" srcOrd="7" destOrd="0" presId="urn:microsoft.com/office/officeart/2005/8/layout/vList2"/>
    <dgm:cxn modelId="{77A7D1FF-3352-4645-89D0-FA78812C1BD2}" type="presParOf" srcId="{C965D119-1A7D-4A5D-876C-1C912A4AE068}" destId="{7DB5DC68-9330-4B61-96D4-34AE5B654EBE}" srcOrd="8" destOrd="0" presId="urn:microsoft.com/office/officeart/2005/8/layout/vList2"/>
    <dgm:cxn modelId="{79928396-8E43-4527-81B5-6BC369F427C6}" type="presParOf" srcId="{C965D119-1A7D-4A5D-876C-1C912A4AE068}" destId="{F151778B-881D-4EAB-9A79-DF143829430E}" srcOrd="9" destOrd="0" presId="urn:microsoft.com/office/officeart/2005/8/layout/vList2"/>
    <dgm:cxn modelId="{125C2514-C2D4-4A5B-9ED9-AAAC9D4C4FE3}" type="presParOf" srcId="{C965D119-1A7D-4A5D-876C-1C912A4AE068}" destId="{900496D3-CF1A-4096-87C7-6C3190D59C6D}" srcOrd="10" destOrd="0" presId="urn:microsoft.com/office/officeart/2005/8/layout/vList2"/>
    <dgm:cxn modelId="{4290F9CE-0DD0-4F8A-99E1-0A9EBDBC3126}" type="presParOf" srcId="{C965D119-1A7D-4A5D-876C-1C912A4AE068}" destId="{57FC3301-34B3-4192-BBF5-F3838733BC8A}" srcOrd="11" destOrd="0" presId="urn:microsoft.com/office/officeart/2005/8/layout/vList2"/>
    <dgm:cxn modelId="{A638DAFC-9FDF-46CC-A775-09D450602739}" type="presParOf" srcId="{C965D119-1A7D-4A5D-876C-1C912A4AE068}" destId="{F1833AB6-270D-4C45-A341-C11F28B0E76A}" srcOrd="12" destOrd="0" presId="urn:microsoft.com/office/officeart/2005/8/layout/vList2"/>
    <dgm:cxn modelId="{FBFFE56D-AA78-4F7D-85F1-6AE9E842872A}" type="presParOf" srcId="{C965D119-1A7D-4A5D-876C-1C912A4AE068}" destId="{40AB1F2F-E0DC-44D7-8444-7439D5EF742C}" srcOrd="13" destOrd="0" presId="urn:microsoft.com/office/officeart/2005/8/layout/vList2"/>
    <dgm:cxn modelId="{E890FD2A-7370-440C-9BEF-ED50E4BD0FBF}" type="presParOf" srcId="{C965D119-1A7D-4A5D-876C-1C912A4AE068}" destId="{0736AA30-91C4-4C23-B9F9-B84400146E95}" srcOrd="14" destOrd="0" presId="urn:microsoft.com/office/officeart/2005/8/layout/vList2"/>
    <dgm:cxn modelId="{0A4AFEAC-B814-46CA-AC8D-369194EE7DE1}" type="presParOf" srcId="{C965D119-1A7D-4A5D-876C-1C912A4AE068}" destId="{83BF1002-FFDA-4C50-8D7A-E2305F511EEA}" srcOrd="15" destOrd="0" presId="urn:microsoft.com/office/officeart/2005/8/layout/vList2"/>
    <dgm:cxn modelId="{449289B3-982D-43DC-9F96-9CF563813F52}" type="presParOf" srcId="{C965D119-1A7D-4A5D-876C-1C912A4AE068}" destId="{D9F2933F-2CF3-4345-8755-071AADC93AE6}" srcOrd="16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500306"/>
            <a:ext cx="8077200" cy="252889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Операционная система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Системный реестр </a:t>
            </a:r>
            <a:r>
              <a:rPr lang="ru-RU" dirty="0" err="1" smtClean="0"/>
              <a:t>Windows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Системный реестр </a:t>
            </a:r>
            <a:r>
              <a:rPr lang="ru-RU" dirty="0" smtClean="0"/>
              <a:t>ОС </a:t>
            </a:r>
            <a:r>
              <a:rPr lang="ru-RU" dirty="0" err="1" smtClean="0"/>
              <a:t>Windows</a:t>
            </a:r>
            <a:r>
              <a:rPr lang="ru-RU" dirty="0" smtClean="0"/>
              <a:t> -иерархическая база </a:t>
            </a:r>
            <a:r>
              <a:rPr lang="ru-RU" dirty="0" smtClean="0"/>
              <a:t>данных, в которой хранится информация о конфигурации </a:t>
            </a:r>
            <a:r>
              <a:rPr lang="ru-RU" dirty="0" err="1" smtClean="0"/>
              <a:t>Windows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В реестре </a:t>
            </a:r>
            <a:r>
              <a:rPr lang="ru-RU" dirty="0" smtClean="0"/>
              <a:t>содержатся: </a:t>
            </a:r>
            <a:r>
              <a:rPr lang="ru-RU" dirty="0" smtClean="0"/>
              <a:t>сведения об оборудовании системы, установленных </a:t>
            </a:r>
            <a:r>
              <a:rPr lang="ru-RU" dirty="0" smtClean="0"/>
              <a:t>программах, </a:t>
            </a:r>
            <a:r>
              <a:rPr lang="ru-RU" dirty="0" smtClean="0"/>
              <a:t>параметрах </a:t>
            </a:r>
            <a:r>
              <a:rPr lang="ru-RU" dirty="0" smtClean="0"/>
              <a:t>настройки и т.д.</a:t>
            </a:r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операционную систему </a:t>
            </a:r>
            <a:r>
              <a:rPr lang="ru-RU" dirty="0" err="1" smtClean="0"/>
              <a:t>Windows</a:t>
            </a:r>
            <a:r>
              <a:rPr lang="ru-RU" dirty="0" smtClean="0"/>
              <a:t> входит редактор реестра — программа </a:t>
            </a:r>
            <a:r>
              <a:rPr lang="ru-RU" dirty="0" err="1" smtClean="0"/>
              <a:t>regedit.exe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Категорически не рекомендуется изменять параметры реестра без четкого понимания производимых действий, так как ошибка при изменении реестра может серьезно повредить систему.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543956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Если повреждена информация об </a:t>
            </a:r>
            <a:r>
              <a:rPr lang="ru-RU" dirty="0" smtClean="0"/>
              <a:t>устройствах - соответствующий </a:t>
            </a:r>
            <a:r>
              <a:rPr lang="ru-RU" dirty="0" smtClean="0"/>
              <a:t>раздел реестра можно </a:t>
            </a:r>
            <a:r>
              <a:rPr lang="ru-RU" dirty="0" smtClean="0"/>
              <a:t>исправить </a:t>
            </a:r>
            <a:r>
              <a:rPr lang="ru-RU" dirty="0" smtClean="0"/>
              <a:t>или </a:t>
            </a:r>
            <a:r>
              <a:rPr lang="ru-RU" dirty="0" smtClean="0"/>
              <a:t>восстановить:</a:t>
            </a:r>
          </a:p>
          <a:p>
            <a:pPr>
              <a:buNone/>
            </a:pPr>
            <a:r>
              <a:rPr lang="ru-RU" dirty="0" smtClean="0"/>
              <a:t>Для </a:t>
            </a:r>
            <a:r>
              <a:rPr lang="ru-RU" dirty="0" smtClean="0"/>
              <a:t>этого необходимо перезагрузить компьютер, в процессе загрузки нажать клавишу {.F8} и выбрать вариант загрузки </a:t>
            </a:r>
            <a:r>
              <a:rPr lang="ru-RU" i="1" dirty="0" smtClean="0"/>
              <a:t>Загрузка последней удачной конфигурации</a:t>
            </a:r>
            <a:r>
              <a:rPr lang="ru-RU" dirty="0" smtClean="0"/>
              <a:t>!.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Справочная система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Для удобства пользователя в состав операционной системы обычно входит также справочная система. </a:t>
            </a:r>
            <a:endParaRPr lang="ru-RU" smtClean="0"/>
          </a:p>
          <a:p>
            <a:pPr>
              <a:buNone/>
            </a:pPr>
            <a:r>
              <a:rPr lang="ru-RU" smtClean="0"/>
              <a:t>Справочная </a:t>
            </a:r>
            <a:r>
              <a:rPr lang="ru-RU" dirty="0" smtClean="0"/>
              <a:t>система позволяет оперативно получить необходимую информацию как о функционировании операционной системы в целом, так и о работе ее отдельных модулей.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 </a:t>
            </a:r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00174"/>
            <a:ext cx="8229600" cy="5357826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Копирование </a:t>
            </a:r>
            <a:r>
              <a:rPr lang="ru-RU" b="1" dirty="0" smtClean="0"/>
              <a:t>файлов, используя командную строку.</a:t>
            </a:r>
          </a:p>
          <a:p>
            <a:r>
              <a:rPr lang="ru-RU" dirty="0" smtClean="0"/>
              <a:t>Создать документ на диске «проба.</a:t>
            </a:r>
            <a:r>
              <a:rPr lang="en-US" dirty="0" smtClean="0"/>
              <a:t>doc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Получить справку о формате команды </a:t>
            </a:r>
            <a:r>
              <a:rPr lang="ru-RU" dirty="0" smtClean="0"/>
              <a:t>сору: C</a:t>
            </a:r>
            <a:r>
              <a:rPr lang="ru-RU" dirty="0" smtClean="0"/>
              <a:t>:\Windows&gt;copy </a:t>
            </a:r>
            <a:r>
              <a:rPr lang="ru-RU" dirty="0" smtClean="0"/>
              <a:t>/?</a:t>
            </a:r>
          </a:p>
          <a:p>
            <a:r>
              <a:rPr lang="ru-RU" dirty="0" smtClean="0"/>
              <a:t>Ввести </a:t>
            </a:r>
            <a:r>
              <a:rPr lang="ru-RU" dirty="0" smtClean="0"/>
              <a:t>команду: </a:t>
            </a:r>
            <a:r>
              <a:rPr lang="ru-RU" dirty="0" smtClean="0"/>
              <a:t>C:\Windows&gt;copy A:\npo6a.doc D</a:t>
            </a:r>
            <a:r>
              <a:rPr lang="ru-RU" dirty="0" smtClean="0"/>
              <a:t>:</a:t>
            </a: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pic>
        <p:nvPicPr>
          <p:cNvPr id="62465" name="Picture 1" descr="img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000612"/>
            <a:ext cx="467094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 </a:t>
            </a:r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Ознакомление с системным реестром </a:t>
            </a:r>
            <a:r>
              <a:rPr lang="en-US" b="1" dirty="0" smtClean="0"/>
              <a:t>Windows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1. Ввести команду [</a:t>
            </a:r>
            <a:r>
              <a:rPr lang="ru-RU" i="1" dirty="0" smtClean="0"/>
              <a:t>Выполнить].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появившемся диалоговом окне </a:t>
            </a:r>
            <a:r>
              <a:rPr lang="ru-RU" i="1" dirty="0" smtClean="0"/>
              <a:t>Запуск программы </a:t>
            </a:r>
            <a:r>
              <a:rPr lang="ru-RU" dirty="0" smtClean="0"/>
              <a:t>ввести редактора </a:t>
            </a:r>
            <a:r>
              <a:rPr lang="ru-RU" dirty="0" smtClean="0"/>
              <a:t>реестра и щелкнуть по кнопке </a:t>
            </a:r>
            <a:r>
              <a:rPr lang="ru-RU" i="1" dirty="0" smtClean="0"/>
              <a:t>ОК.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65538" name="Picture 2" descr="803c243dbfedfead8be2d535e0dda9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4786322"/>
            <a:ext cx="4286280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929718" cy="462560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2. В появившемся диалоговом окне </a:t>
            </a:r>
            <a:r>
              <a:rPr lang="ru-RU" i="1" dirty="0" smtClean="0"/>
              <a:t>Редактор реестра </a:t>
            </a:r>
            <a:r>
              <a:rPr lang="ru-RU" dirty="0" smtClean="0"/>
              <a:t>открыть </a:t>
            </a:r>
            <a:r>
              <a:rPr lang="ru-RU" dirty="0" smtClean="0"/>
              <a:t>пункт </a:t>
            </a:r>
            <a:r>
              <a:rPr lang="ru-RU" i="1" dirty="0" smtClean="0"/>
              <a:t>HKEYJCURRENTJJSER</a:t>
            </a:r>
            <a:r>
              <a:rPr lang="ru-RU" dirty="0" smtClean="0"/>
              <a:t>, </a:t>
            </a:r>
            <a:r>
              <a:rPr lang="ru-RU" i="1" dirty="0" smtClean="0"/>
              <a:t>открыть </a:t>
            </a:r>
            <a:r>
              <a:rPr lang="ru-RU" i="1" dirty="0" smtClean="0"/>
              <a:t>вложенный </a:t>
            </a:r>
            <a:r>
              <a:rPr lang="ru-RU" dirty="0" smtClean="0"/>
              <a:t>пункт </a:t>
            </a:r>
            <a:r>
              <a:rPr lang="ru-RU" i="1" dirty="0" err="1" smtClean="0"/>
              <a:t>Control</a:t>
            </a:r>
            <a:r>
              <a:rPr lang="ru-RU" i="1" dirty="0" smtClean="0"/>
              <a:t> </a:t>
            </a:r>
            <a:r>
              <a:rPr lang="ru-RU" i="1" dirty="0" err="1" smtClean="0"/>
              <a:t>Panel</a:t>
            </a:r>
            <a:r>
              <a:rPr lang="ru-RU" i="1" dirty="0" smtClean="0"/>
              <a:t> </a:t>
            </a:r>
            <a:r>
              <a:rPr lang="ru-RU" dirty="0" smtClean="0"/>
              <a:t>и в нем активизировать пункт </a:t>
            </a:r>
            <a:r>
              <a:rPr lang="ru-RU" i="1" dirty="0" err="1" smtClean="0"/>
              <a:t>Colors</a:t>
            </a:r>
            <a:r>
              <a:rPr lang="ru-RU" i="1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66562" name="Picture 2" descr="m3791dfd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3643314"/>
            <a:ext cx="6287453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2"/>
            <a:ext cx="8929718" cy="4625609"/>
          </a:xfrm>
        </p:spPr>
        <p:txBody>
          <a:bodyPr/>
          <a:lstStyle/>
          <a:p>
            <a:r>
              <a:rPr lang="ru-RU" dirty="0" smtClean="0"/>
              <a:t>В правой части окна редактора реестра в списке параметров выделить параметр </a:t>
            </a:r>
            <a:r>
              <a:rPr lang="ru-RU" i="1" dirty="0" err="1" smtClean="0"/>
              <a:t>ButtonText</a:t>
            </a:r>
            <a:r>
              <a:rPr lang="ru-RU" i="1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3. В диалоговом окне </a:t>
            </a:r>
            <a:r>
              <a:rPr lang="ru-RU" i="1" dirty="0" smtClean="0"/>
              <a:t>Изменение строкового параметра </a:t>
            </a:r>
            <a:r>
              <a:rPr lang="ru-RU" dirty="0" smtClean="0"/>
              <a:t>ввести </a:t>
            </a:r>
            <a:r>
              <a:rPr lang="ru-RU" dirty="0" smtClean="0"/>
              <a:t>новое значение </a:t>
            </a:r>
            <a:r>
              <a:rPr lang="ru-RU" i="1" dirty="0" err="1" smtClean="0"/>
              <a:t>ButtonText</a:t>
            </a:r>
            <a:r>
              <a:rPr lang="ru-RU" i="1" dirty="0" smtClean="0"/>
              <a:t> </a:t>
            </a:r>
            <a:r>
              <a:rPr lang="ru-RU" dirty="0" smtClean="0"/>
              <a:t>(</a:t>
            </a:r>
            <a:r>
              <a:rPr lang="ru-RU" i="1" dirty="0" smtClean="0"/>
              <a:t>255 </a:t>
            </a:r>
            <a:r>
              <a:rPr lang="ru-RU" i="1" dirty="0" smtClean="0"/>
              <a:t>0 0 </a:t>
            </a:r>
            <a:r>
              <a:rPr lang="ru-RU" dirty="0" smtClean="0"/>
              <a:t>— красный цвет надписей на кнопках).</a:t>
            </a:r>
          </a:p>
          <a:p>
            <a:endParaRPr lang="ru-RU" dirty="0"/>
          </a:p>
        </p:txBody>
      </p:sp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7585" name="Object 1"/>
          <p:cNvGraphicFramePr>
            <a:graphicFrameLocks noChangeAspect="1"/>
          </p:cNvGraphicFramePr>
          <p:nvPr/>
        </p:nvGraphicFramePr>
        <p:xfrm>
          <a:off x="1857356" y="4643446"/>
          <a:ext cx="4929222" cy="2091628"/>
        </p:xfrm>
        <a:graphic>
          <a:graphicData uri="http://schemas.openxmlformats.org/presentationml/2006/ole">
            <p:oleObj spid="_x0000_s67585" name="Точечный рисунок" r:id="rId3" imgW="3648584" imgH="1542857" progId="Paint.Picture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4. Для того чтобы изменение вступило в силу, выйти из редактора реестра командой [</a:t>
            </a:r>
            <a:r>
              <a:rPr lang="ru-RU" i="1" dirty="0" smtClean="0"/>
              <a:t>Файл-Выход</a:t>
            </a:r>
            <a:r>
              <a:rPr lang="ru-RU" dirty="0" smtClean="0"/>
              <a:t>] и перезагрузить компьютер.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56792"/>
            <a:ext cx="4572032" cy="53012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Стр. </a:t>
            </a:r>
            <a:r>
              <a:rPr lang="ru-RU" sz="2400" dirty="0" smtClean="0"/>
              <a:t>54-59. </a:t>
            </a:r>
          </a:p>
          <a:p>
            <a:pPr>
              <a:buNone/>
            </a:pPr>
            <a:r>
              <a:rPr lang="ru-RU" sz="2400" dirty="0" smtClean="0"/>
              <a:t>Ответить на вопросы</a:t>
            </a: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 smtClean="0">
              <a:latin typeface="Times New Roman"/>
              <a:ea typeface="Times New Roman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1.25. Пример иерархической файловой системы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Назначение и состав операционной 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Операционная система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- совокупность программного </a:t>
            </a:r>
            <a:r>
              <a:rPr lang="ru-RU" dirty="0" smtClean="0"/>
              <a:t>обеспечения </a:t>
            </a:r>
            <a:r>
              <a:rPr lang="ru-RU" dirty="0" smtClean="0"/>
              <a:t>компьютера, обеспечивает </a:t>
            </a:r>
            <a:r>
              <a:rPr lang="ru-RU" dirty="0" smtClean="0"/>
              <a:t>совместное функционирование всех устройств компьютера и предоставляет пользователю доступ к его ресурсам.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Управление файловой системой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775191"/>
            <a:ext cx="8858280" cy="462560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 операционной системе имеются программные модули, управляющие файловой </a:t>
            </a:r>
            <a:r>
              <a:rPr lang="ru-RU" dirty="0" smtClean="0"/>
              <a:t>системой.</a:t>
            </a:r>
          </a:p>
          <a:p>
            <a:pPr>
              <a:buNone/>
            </a:pPr>
            <a:r>
              <a:rPr lang="ru-RU" dirty="0" smtClean="0"/>
              <a:t>Операции над файлами :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214282" y="3079776"/>
          <a:ext cx="8786842" cy="3778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Командный процессор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232391"/>
            <a:ext cx="8229600" cy="4625609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Командный процессор - </a:t>
            </a:r>
            <a:r>
              <a:rPr lang="ru-RU" dirty="0" smtClean="0"/>
              <a:t>специальная </a:t>
            </a:r>
            <a:r>
              <a:rPr lang="ru-RU" dirty="0" smtClean="0"/>
              <a:t>программа, которая входит в</a:t>
            </a:r>
            <a:r>
              <a:rPr lang="ru-RU" b="1" dirty="0" smtClean="0"/>
              <a:t> </a:t>
            </a:r>
            <a:r>
              <a:rPr lang="ru-RU" dirty="0" smtClean="0"/>
              <a:t>состав операционной </a:t>
            </a:r>
            <a:r>
              <a:rPr lang="ru-RU" dirty="0" smtClean="0"/>
              <a:t>системы, </a:t>
            </a:r>
            <a:r>
              <a:rPr lang="ru-RU" dirty="0" smtClean="0"/>
              <a:t>запрашивает у пользователя команды и выполняет их.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Драйверы устройств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715436" cy="492922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</a:rPr>
              <a:t>Драйверы устройств </a:t>
            </a:r>
            <a:r>
              <a:rPr lang="ru-RU" sz="2800" dirty="0" smtClean="0"/>
              <a:t>— специальные программы, которые обеспечивают управление работой устройств и согласование информационного обмена с другими устройствами, а также позволяют производить настройку некоторых их параметров.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К магистрали </a:t>
            </a:r>
            <a:r>
              <a:rPr lang="ru-RU" dirty="0" smtClean="0"/>
              <a:t>подключаются </a:t>
            </a:r>
            <a:r>
              <a:rPr lang="ru-RU" dirty="0" smtClean="0"/>
              <a:t>различные устройства (дисководы, монитор, клавиатура, мышь, принтер и др</a:t>
            </a:r>
            <a:r>
              <a:rPr lang="ru-RU" dirty="0" smtClean="0"/>
              <a:t>.), техническая </a:t>
            </a:r>
            <a:r>
              <a:rPr lang="ru-RU" dirty="0" smtClean="0"/>
              <a:t>реализация устройств существенно различается.</a:t>
            </a:r>
          </a:p>
          <a:p>
            <a:pPr>
              <a:buNone/>
            </a:pPr>
            <a:r>
              <a:rPr lang="ru-RU" dirty="0" smtClean="0"/>
              <a:t>Каждому </a:t>
            </a:r>
            <a:r>
              <a:rPr lang="ru-RU" dirty="0" smtClean="0"/>
              <a:t>типу устройств соответствует свой драйвер.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Драйверы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 процессе установки операционная система определяет тип и конкретную модель установленного устройства и подключает необходимые для их функционирования драйверы.</a:t>
            </a:r>
          </a:p>
          <a:p>
            <a:pPr>
              <a:buNone/>
            </a:pPr>
            <a:r>
              <a:rPr lang="ru-RU" dirty="0" smtClean="0"/>
              <a:t>При включении компьютера производится загрузка драйверов в оперативную память. Пользователь имеет возможность вручную установить или переустановить драйверы.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Графический интерфейс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Графический </a:t>
            </a:r>
            <a:r>
              <a:rPr lang="ru-RU" dirty="0" smtClean="0">
                <a:solidFill>
                  <a:srgbClr val="FF0000"/>
                </a:solidFill>
              </a:rPr>
              <a:t>интерфейс </a:t>
            </a:r>
            <a:r>
              <a:rPr lang="ru-RU" dirty="0" smtClean="0"/>
              <a:t>- </a:t>
            </a:r>
            <a:r>
              <a:rPr lang="ru-RU" dirty="0" smtClean="0"/>
              <a:t>программные </a:t>
            </a:r>
            <a:r>
              <a:rPr lang="ru-RU" dirty="0" smtClean="0"/>
              <a:t>модули, которые входят в </a:t>
            </a:r>
            <a:r>
              <a:rPr lang="ru-RU" dirty="0" smtClean="0"/>
              <a:t>состав современных операционных </a:t>
            </a:r>
            <a:r>
              <a:rPr lang="ru-RU" dirty="0" smtClean="0"/>
              <a:t>систем, </a:t>
            </a:r>
            <a:r>
              <a:rPr lang="ru-RU" dirty="0" smtClean="0"/>
              <a:t>создающие </a:t>
            </a:r>
            <a:r>
              <a:rPr lang="ru-RU" dirty="0" smtClean="0"/>
              <a:t>интерфейс для </a:t>
            </a:r>
            <a:r>
              <a:rPr lang="ru-RU" dirty="0" smtClean="0"/>
              <a:t>упрощения работы пользователя </a:t>
            </a:r>
            <a:r>
              <a:rPr lang="ru-RU" dirty="0" smtClean="0"/>
              <a:t>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операционных системах с графическим интерфейсом пользователь может вводить команды с помощью диалоговых окон, тогда как в режиме командной строки необходимо вводить команды с помощью клавиатуры.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Диалоговые окна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625609"/>
          </a:xfrm>
        </p:spPr>
        <p:txBody>
          <a:bodyPr/>
          <a:lstStyle/>
          <a:p>
            <a:pPr>
              <a:buNone/>
            </a:pPr>
            <a:r>
              <a:rPr lang="ru-RU" sz="1800" dirty="0" smtClean="0"/>
              <a:t>Диалоговые окна могут включать в себя разнообразные </a:t>
            </a:r>
            <a:r>
              <a:rPr lang="ru-RU" sz="1800" i="1" dirty="0" smtClean="0">
                <a:solidFill>
                  <a:srgbClr val="FF0000"/>
                </a:solidFill>
              </a:rPr>
              <a:t>элементы управления:</a:t>
            </a:r>
            <a:endParaRPr lang="ru-RU" sz="1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285720" y="2000240"/>
          <a:ext cx="8572560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Сервисные программы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</a:t>
            </a:r>
            <a:r>
              <a:rPr lang="ru-RU" b="1" dirty="0" smtClean="0"/>
              <a:t> </a:t>
            </a:r>
            <a:r>
              <a:rPr lang="ru-RU" dirty="0" smtClean="0"/>
              <a:t>состав операционной системы входят также сервисные программы, или </a:t>
            </a:r>
            <a:r>
              <a:rPr lang="ru-RU" dirty="0" smtClean="0">
                <a:solidFill>
                  <a:srgbClr val="FF0000"/>
                </a:solidFill>
              </a:rPr>
              <a:t>утилиты</a:t>
            </a:r>
            <a:r>
              <a:rPr lang="ru-RU" dirty="0" smtClean="0"/>
              <a:t>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Позволяют </a:t>
            </a:r>
            <a:r>
              <a:rPr lang="ru-RU" dirty="0" smtClean="0"/>
              <a:t>обслуживать диски (проверять, сжимать, </a:t>
            </a:r>
            <a:r>
              <a:rPr lang="ru-RU" dirty="0" err="1" smtClean="0"/>
              <a:t>дефрагментировать</a:t>
            </a:r>
            <a:r>
              <a:rPr lang="ru-RU" dirty="0" smtClean="0"/>
              <a:t> и т, д.), выполнять операции с файлами (архивировать и т. д.), работать в компьютерных сетях и т. 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487</TotalTime>
  <Words>755</Words>
  <Application>Microsoft Office PowerPoint</Application>
  <PresentationFormat>Экран (4:3)</PresentationFormat>
  <Paragraphs>68</Paragraphs>
  <Slides>19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Модульная</vt:lpstr>
      <vt:lpstr>Изображение Paintbrush</vt:lpstr>
      <vt:lpstr>Операционная система  </vt:lpstr>
      <vt:lpstr>Назначение и состав операционной системы</vt:lpstr>
      <vt:lpstr>Управление файловой системой</vt:lpstr>
      <vt:lpstr>Командный процессор</vt:lpstr>
      <vt:lpstr>Драйверы устройств</vt:lpstr>
      <vt:lpstr>Драйверы</vt:lpstr>
      <vt:lpstr>Графический интерфейс</vt:lpstr>
      <vt:lpstr>Диалоговые окна</vt:lpstr>
      <vt:lpstr>Сервисные программы</vt:lpstr>
      <vt:lpstr>Системный реестр Windows</vt:lpstr>
      <vt:lpstr>Слайд 11</vt:lpstr>
      <vt:lpstr>Слайд 12</vt:lpstr>
      <vt:lpstr>Справочная система</vt:lpstr>
      <vt:lpstr>Практическое занятие 1</vt:lpstr>
      <vt:lpstr>Практическое занятие 2</vt:lpstr>
      <vt:lpstr>Слайд 16</vt:lpstr>
      <vt:lpstr>Слайд 17</vt:lpstr>
      <vt:lpstr>Слайд 18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122</cp:revision>
  <dcterms:created xsi:type="dcterms:W3CDTF">2015-08-30T09:51:53Z</dcterms:created>
  <dcterms:modified xsi:type="dcterms:W3CDTF">2015-09-22T03:53:33Z</dcterms:modified>
</cp:coreProperties>
</file>