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4" autoAdjust="0"/>
    <p:restoredTop sz="94660"/>
  </p:normalViewPr>
  <p:slideViewPr>
    <p:cSldViewPr>
      <p:cViewPr varScale="1">
        <p:scale>
          <a:sx n="77" d="100"/>
          <a:sy n="77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Повторение.</a:t>
            </a:r>
            <a:br>
              <a:rPr lang="ru-RU" dirty="0" smtClean="0"/>
            </a:br>
            <a:r>
              <a:rPr lang="ru-RU" dirty="0" smtClean="0"/>
              <a:t>Аппаратные и программные средства ИКТ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b="1" dirty="0" smtClean="0"/>
              <a:t>1. Назначение программного обеспечения</a:t>
            </a:r>
            <a:endParaRPr lang="ru-RU" sz="19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обеспечивает автоматическую проверку функционирования отдельных устройств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совокупность программ, позволяющая организовать решение задач на ЭВМ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организует процесс обработки информации в соответствии с программой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комплекс программ, обеспечивающий перевод на язык машинных кодов</a:t>
            </a:r>
          </a:p>
          <a:p>
            <a:pPr>
              <a:buNone/>
            </a:pPr>
            <a:r>
              <a:rPr lang="ru-RU" sz="1900" b="1" dirty="0" smtClean="0"/>
              <a:t>2. Система программирования позволяет</a:t>
            </a:r>
            <a:endParaRPr lang="ru-RU" sz="19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непосредственно решать пользовательские задачи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записывать программы на языках программирования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использовать инструментальные программные средства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организовать общение человека и компьютера на формальном языке</a:t>
            </a:r>
          </a:p>
          <a:p>
            <a:pPr>
              <a:buNone/>
            </a:pPr>
            <a:r>
              <a:rPr lang="ru-RU" sz="1900" b="1" dirty="0" smtClean="0"/>
              <a:t>3. Средства контроля и диагностики относятся к</a:t>
            </a:r>
            <a:endParaRPr lang="ru-RU" sz="19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операционным системам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системам программирования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пакетам прикладных программ 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1900" dirty="0" smtClean="0"/>
              <a:t>сервисному программному обеспечению</a:t>
            </a:r>
          </a:p>
          <a:p>
            <a:pPr>
              <a:buNone/>
            </a:pPr>
            <a:endParaRPr lang="ru-RU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4. Драйвер – это 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специальный разъем для связи с внешними устройствами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программа для управления внешними устройствами компьютера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устройство для управления работой периферийным оборудованием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программа для высокоскоростного подключения нескольких устройств</a:t>
            </a:r>
          </a:p>
          <a:p>
            <a:pPr>
              <a:buNone/>
            </a:pPr>
            <a:r>
              <a:rPr lang="ru-RU" sz="2000" b="1" dirty="0" smtClean="0"/>
              <a:t>5. Программное обеспечение это...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совокупность устройств установленных на компьютере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совокупность программ установленных на компьютере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все программы которые у вас есть на диске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все устройства которые существуют в мире</a:t>
            </a:r>
          </a:p>
          <a:p>
            <a:pPr>
              <a:buNone/>
            </a:pPr>
            <a:r>
              <a:rPr lang="ru-RU" sz="2000" b="1" dirty="0" smtClean="0"/>
              <a:t>6. Программное обеспечение делится на... (В этом вопросе несколько вариантов ответа)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Прикладное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Системное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Инструментальное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Компьютерное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Процессорное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7. Что не является объектом операционной системы </a:t>
            </a:r>
            <a:r>
              <a:rPr lang="ru-RU" sz="1800" b="1" dirty="0" err="1" smtClean="0"/>
              <a:t>Windows</a:t>
            </a:r>
            <a:r>
              <a:rPr lang="ru-RU" sz="1800" b="1" dirty="0" smtClean="0"/>
              <a:t>?</a:t>
            </a:r>
            <a:endParaRPr lang="ru-RU" sz="18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Рабочий стол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Панель задач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Папка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Процессор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Корзина</a:t>
            </a:r>
          </a:p>
          <a:p>
            <a:pPr>
              <a:buNone/>
            </a:pPr>
            <a:r>
              <a:rPr lang="ru-RU" sz="1800" b="1" dirty="0" smtClean="0"/>
              <a:t>8. Какое действие нельзя выполнить с объектом операционной системы </a:t>
            </a:r>
            <a:r>
              <a:rPr lang="ru-RU" sz="1800" b="1" dirty="0" err="1" smtClean="0"/>
              <a:t>Windows</a:t>
            </a:r>
            <a:r>
              <a:rPr lang="ru-RU" sz="1800" b="1" dirty="0" smtClean="0"/>
              <a:t>?</a:t>
            </a:r>
            <a:endParaRPr lang="ru-RU" sz="18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Выберите один из вариантов ответа: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Создать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Открыть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Переместить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Копировать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Порвать</a:t>
            </a:r>
          </a:p>
          <a:p>
            <a:pPr>
              <a:buNone/>
            </a:pPr>
            <a:r>
              <a:rPr lang="ru-RU" sz="1800" b="1" dirty="0" smtClean="0"/>
              <a:t>9. С какой клавиши можно начать работу в операционной системе </a:t>
            </a:r>
            <a:r>
              <a:rPr lang="ru-RU" sz="1800" b="1" dirty="0" err="1" smtClean="0"/>
              <a:t>Windows</a:t>
            </a:r>
            <a:r>
              <a:rPr lang="ru-RU" sz="1800" b="1" dirty="0" smtClean="0"/>
              <a:t>?</a:t>
            </a:r>
            <a:endParaRPr lang="ru-RU" sz="18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Старт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Запуск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Марш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Пуск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10. Что такое буфер обмена?</a:t>
            </a:r>
            <a:endParaRPr lang="ru-RU" sz="18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Специальная область памяти компьютера в которой временно хранится информация.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Специальная область монитора в которой временно хранится информация.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Жесткий диск.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Это специальная память компьютера которую нельзя стереть</a:t>
            </a:r>
          </a:p>
          <a:p>
            <a:pPr>
              <a:buNone/>
            </a:pPr>
            <a:r>
              <a:rPr lang="ru-RU" sz="1800" b="1" dirty="0" smtClean="0"/>
              <a:t>11. Укажите правильный порядок действий при копировании файла из одной папки в другую.</a:t>
            </a:r>
            <a:endParaRPr lang="ru-RU" sz="18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Открыть папку, в которой находится файл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Выделить файл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Нажать Правка - Копировать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Нажать Правка - Вставить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Открыть папку, в которую нужно скопировать файл</a:t>
            </a:r>
          </a:p>
          <a:p>
            <a:pPr>
              <a:buNone/>
            </a:pPr>
            <a:r>
              <a:rPr lang="ru-RU" sz="1800" b="1" dirty="0" smtClean="0"/>
              <a:t>12. Операционная система:</a:t>
            </a:r>
            <a:endParaRPr lang="ru-RU" sz="18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система программ, которая обеспечивает совместную работу всех устройств компьютера по обработке информации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система математических операций для решения отдельных задач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1800" dirty="0" smtClean="0"/>
              <a:t>система планового ремонта и технического обслуживания компьютерной техники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13. Система программирования – это:</a:t>
            </a:r>
            <a:endParaRPr lang="ru-RU" sz="20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комплекс любимых программ программиста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комплекс программ, облегчающий работу программиста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комплекс программ, обучающих начальным шагам </a:t>
            </a:r>
            <a:r>
              <a:rPr lang="ru-RU" sz="2000" dirty="0" smtClean="0"/>
              <a:t>программиста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система для разработки новых программ на конкретном языке программирования 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14. Программное обеспечение (ПО) – это:</a:t>
            </a:r>
            <a:endParaRPr lang="ru-RU" sz="20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совокупность программ, позволяющих организовать решение задач на компьютере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возможность обновления программ за счет бюджетных средств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список имеющихся в кабинете программ, заверенных администрацией школы</a:t>
            </a:r>
          </a:p>
          <a:p>
            <a:pPr>
              <a:buNone/>
            </a:pPr>
            <a:r>
              <a:rPr lang="ru-RU" sz="2000" b="1" dirty="0" smtClean="0"/>
              <a:t>15</a:t>
            </a:r>
            <a:r>
              <a:rPr lang="en-US" sz="2000" b="1" dirty="0" smtClean="0"/>
              <a:t>. </a:t>
            </a:r>
            <a:r>
              <a:rPr lang="ru-RU" sz="2000" b="1" dirty="0" smtClean="0"/>
              <a:t>Графический редактор</a:t>
            </a:r>
            <a:r>
              <a:rPr lang="en-US" sz="2000" b="1" dirty="0" smtClean="0"/>
              <a:t>?</a:t>
            </a:r>
            <a:endParaRPr lang="ru-RU" sz="20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en-US" sz="2000" dirty="0" smtClean="0"/>
              <a:t>Paint</a:t>
            </a:r>
            <a:endParaRPr lang="ru-RU" sz="20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en-US" sz="2000" dirty="0" smtClean="0"/>
              <a:t>Microsoft Office Word</a:t>
            </a:r>
            <a:endParaRPr lang="ru-RU" sz="20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smtClean="0"/>
              <a:t>Блокнот</a:t>
            </a:r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err="1" smtClean="0"/>
              <a:t>Microsoft</a:t>
            </a:r>
            <a:r>
              <a:rPr lang="ru-RU" sz="2000" dirty="0" smtClean="0"/>
              <a:t> </a:t>
            </a:r>
            <a:r>
              <a:rPr lang="ru-RU" sz="2000" dirty="0" err="1" smtClean="0"/>
              <a:t>Office</a:t>
            </a:r>
            <a:r>
              <a:rPr lang="ru-RU" sz="2000" dirty="0" smtClean="0"/>
              <a:t> </a:t>
            </a:r>
            <a:r>
              <a:rPr lang="ru-RU" sz="2000" dirty="0" err="1" smtClean="0"/>
              <a:t>Excel</a:t>
            </a:r>
            <a:endParaRPr lang="ru-RU" sz="2000" dirty="0" smtClean="0"/>
          </a:p>
          <a:p>
            <a:pPr marL="461772" lvl="0" indent="-342900">
              <a:buFont typeface="+mj-lt"/>
              <a:buAutoNum type="arabicPeriod"/>
            </a:pPr>
            <a:r>
              <a:rPr lang="ru-RU" sz="2000" dirty="0" err="1" smtClean="0"/>
              <a:t>Microsoft</a:t>
            </a:r>
            <a:r>
              <a:rPr lang="ru-RU" sz="2000" dirty="0" smtClean="0"/>
              <a:t> </a:t>
            </a:r>
            <a:r>
              <a:rPr lang="ru-RU" sz="2000" dirty="0" err="1" smtClean="0"/>
              <a:t>Office</a:t>
            </a:r>
            <a:r>
              <a:rPr lang="ru-RU" sz="2000" dirty="0" smtClean="0"/>
              <a:t> </a:t>
            </a:r>
            <a:r>
              <a:rPr lang="ru-RU" sz="2000" dirty="0" err="1" smtClean="0"/>
              <a:t>Access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16. Системное программное обеспечение: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программы для организации совместной работы устройств компьютера как единой системы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программы для организации удобной системы размещения программ на диске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набор программ для работы устройства системного блока компьютера</a:t>
            </a:r>
          </a:p>
          <a:p>
            <a:pPr>
              <a:buNone/>
            </a:pPr>
            <a:r>
              <a:rPr lang="ru-RU" sz="2000" b="1" dirty="0" smtClean="0"/>
              <a:t>17. Операционные системы входят в состав: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системы управления базами данных;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систем программирования;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прикладного программного обеспечения;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системного программного обеспечения;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уникального программного обеспечения.</a:t>
            </a:r>
          </a:p>
          <a:p>
            <a:pPr>
              <a:buNone/>
            </a:pPr>
            <a:r>
              <a:rPr lang="ru-RU" sz="2000" b="1" dirty="0" smtClean="0"/>
              <a:t>18. Прикладное программное обеспечение - это: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справочное приложение к программам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текстовый и графический редакторы, обучающие и тестирующие программы, игры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набор игровых программ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Программные средства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19</a:t>
            </a:r>
            <a:r>
              <a:rPr lang="en-US" sz="2000" b="1" dirty="0" smtClean="0"/>
              <a:t>. </a:t>
            </a:r>
            <a:r>
              <a:rPr lang="ru-RU" sz="2000" b="1" dirty="0" smtClean="0"/>
              <a:t>Операционные системы</a:t>
            </a:r>
            <a:r>
              <a:rPr lang="en-US" sz="2000" b="1" dirty="0" smtClean="0"/>
              <a:t>: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en-US" sz="2000" dirty="0" smtClean="0"/>
              <a:t>Windows Seven ,Free BSD,UBUNTU, </a:t>
            </a:r>
            <a:r>
              <a:rPr lang="en-US" sz="2000" dirty="0" err="1" smtClean="0"/>
              <a:t>Reactos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en-US" sz="2000" dirty="0" smtClean="0"/>
              <a:t>Word, Excel, Power Point, Access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en-US" sz="2000" dirty="0" smtClean="0"/>
              <a:t>Microsoft, </a:t>
            </a:r>
            <a:r>
              <a:rPr lang="ru-RU" sz="2000" dirty="0" err="1" smtClean="0"/>
              <a:t>Adobe</a:t>
            </a:r>
            <a:r>
              <a:rPr lang="ru-RU" sz="2000" dirty="0" smtClean="0"/>
              <a:t>, ABBYY, </a:t>
            </a:r>
            <a:r>
              <a:rPr lang="ru-RU" sz="2000" dirty="0" err="1" smtClean="0"/>
              <a:t>Corel</a:t>
            </a:r>
            <a:r>
              <a:rPr lang="ru-RU" sz="2000" dirty="0" smtClean="0"/>
              <a:t>,</a:t>
            </a:r>
          </a:p>
          <a:p>
            <a:pPr marL="576072" lvl="0" indent="-457200"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20. Какая программа обязательна для установки на компьютер?</a:t>
            </a:r>
            <a:endParaRPr lang="ru-RU" sz="2000" dirty="0" smtClean="0"/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Система программирования.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Прикладные программы общего назначения.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Прикладные программы специального назначения.</a:t>
            </a:r>
          </a:p>
          <a:p>
            <a:pPr marL="576072" lvl="0" indent="-457200">
              <a:buFont typeface="+mj-lt"/>
              <a:buAutoNum type="arabicPeriod"/>
            </a:pPr>
            <a:r>
              <a:rPr lang="ru-RU" sz="2000" dirty="0" smtClean="0"/>
              <a:t>Сервисные программы.</a:t>
            </a:r>
          </a:p>
          <a:p>
            <a:pPr marL="576072" indent="-457200">
              <a:buFont typeface="+mj-lt"/>
              <a:buAutoNum type="arabicPeriod"/>
            </a:pPr>
            <a:r>
              <a:rPr lang="ru-RU" sz="2000" dirty="0" smtClean="0"/>
              <a:t>Операционная система.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6715140" cy="5429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1) Монитор – это устройство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ввода информации в компьютер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передачи информации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на экран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на бумагу</a:t>
            </a:r>
          </a:p>
          <a:p>
            <a:pPr>
              <a:buNone/>
            </a:pPr>
            <a:r>
              <a:rPr lang="ru-RU" b="1" dirty="0" smtClean="0"/>
              <a:t>2) Клавиатура нужна для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ввода информации в графической форме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ввода информации в символьной форме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из компьютера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в символьной форме</a:t>
            </a:r>
          </a:p>
          <a:p>
            <a:pPr>
              <a:buNone/>
            </a:pPr>
            <a:r>
              <a:rPr lang="ru-RU" b="1" dirty="0" smtClean="0"/>
              <a:t>3) Микропроцессор входит в состав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материнской платы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внутренней памяти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монитора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оперативной памяти</a:t>
            </a:r>
          </a:p>
          <a:p>
            <a:pPr>
              <a:buNone/>
            </a:pPr>
            <a:r>
              <a:rPr lang="ru-RU" b="1" dirty="0" smtClean="0"/>
              <a:t>4) Основной функцией центрального процессора является: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выполнение математических расчетов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выполнение обмена информацией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обработка всей информации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работа с устройствами</a:t>
            </a:r>
          </a:p>
          <a:p>
            <a:pPr marL="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6715140" cy="5429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5) Характеристикой процессора не является: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тактовая частота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разрядность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err="1" smtClean="0"/>
              <a:t>ядерность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разрешение</a:t>
            </a:r>
          </a:p>
          <a:p>
            <a:pPr>
              <a:buNone/>
            </a:pPr>
            <a:r>
              <a:rPr lang="ru-RU" b="1" dirty="0" smtClean="0"/>
              <a:t>6) Видеокарта располагается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мониторе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на материнской плате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постоянном запоминающем устройстве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оперативной памяти</a:t>
            </a:r>
          </a:p>
          <a:p>
            <a:pPr>
              <a:buNone/>
            </a:pPr>
            <a:r>
              <a:rPr lang="ru-RU" b="1" dirty="0" smtClean="0"/>
              <a:t>7) Звуковая карта находится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колонках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процессоре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на материнской плате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оперативном запоминающем устройстве</a:t>
            </a:r>
          </a:p>
          <a:p>
            <a:pPr>
              <a:buNone/>
            </a:pPr>
            <a:r>
              <a:rPr lang="ru-RU" b="1" dirty="0" smtClean="0"/>
              <a:t>8) Перед отключением компьютера информацию можно сохранить…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оперативной памяти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на дисководе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 постоянном запоминающем устройстве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во внешней памяти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6715140" cy="54292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9) Устройство, не используемое для долговременного хранения информации…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оперативное запоминающее устройство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CD-диски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жесткие диски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err="1" smtClean="0"/>
              <a:t>флэш-карты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10) Сканер – это устройство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на экран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передачи информации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на бумагу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ввода информации в компьютер</a:t>
            </a:r>
          </a:p>
          <a:p>
            <a:pPr>
              <a:buNone/>
            </a:pPr>
            <a:r>
              <a:rPr lang="ru-RU" b="1" dirty="0" smtClean="0"/>
              <a:t>11) Принтер необходим для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на экран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передачи информации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вывода информации на твердый носитель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ввода информации в компьютер</a:t>
            </a:r>
          </a:p>
          <a:p>
            <a:pPr>
              <a:buNone/>
            </a:pPr>
            <a:r>
              <a:rPr lang="ru-RU" b="1" dirty="0" smtClean="0"/>
              <a:t>12) Материнская плата служит для: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включения ПК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размещения и согласования работы устройств ПК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того, чтобы вставлять процессор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чтобы подключать другие платы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715436" cy="542926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13) Чем выше тактовая частота процессора, тем…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быстрее обрабатывается информация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медленнее обрабатывается информация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больше двоичных разрядов могут передаваться и обрабатываться процессором одновременно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меньше двоичных разрядов могут передаваться и обрабатываться процессором одновременно</a:t>
            </a:r>
          </a:p>
          <a:p>
            <a:pPr>
              <a:buNone/>
            </a:pPr>
            <a:r>
              <a:rPr lang="ru-RU" b="1" dirty="0" smtClean="0"/>
              <a:t>14) Объем оперативной памяти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не влияет на скорость её работы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влияет на способ подключения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чем больше, тем больше производительность ПК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влияет на объем адресуемой памяти</a:t>
            </a:r>
          </a:p>
          <a:p>
            <a:pPr>
              <a:buNone/>
            </a:pPr>
            <a:r>
              <a:rPr lang="ru-RU" b="1" dirty="0" smtClean="0"/>
              <a:t>15) Чтобы подключить компьютер к локальной сети необходимо иметь: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модем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сетевую карту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тактовый генератор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err="1" smtClean="0"/>
              <a:t>Wi-fi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16) В целях сохранения информации магнитный диск необходимо оберегать от воздействия: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холода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света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механических ударов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повышенного атмосферного давления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429684" cy="535782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17) Для управления работой компьютера и выполнения операций над данными служит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винчестер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тактовая частота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оперативная память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процессор</a:t>
            </a:r>
          </a:p>
          <a:p>
            <a:pPr>
              <a:buNone/>
            </a:pPr>
            <a:r>
              <a:rPr lang="ru-RU" b="1" dirty="0" smtClean="0"/>
              <a:t>18) Все данные, обрабатываемые процессором попадают в/из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устройство ввода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процессор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оперативную память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постоянное запоминающее устройство</a:t>
            </a:r>
          </a:p>
          <a:p>
            <a:pPr>
              <a:buNone/>
            </a:pPr>
            <a:r>
              <a:rPr lang="ru-RU" b="1" dirty="0" smtClean="0"/>
              <a:t>19) Материнская плата называется интегрированной, если в ней встроена: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видеокарта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звуковая карта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сетевая карта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процессор</a:t>
            </a:r>
          </a:p>
          <a:p>
            <a:pPr>
              <a:buNone/>
            </a:pPr>
            <a:r>
              <a:rPr lang="ru-RU" b="1" dirty="0" smtClean="0"/>
              <a:t>20) Достоинством не интегрированной материнской платы не является: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высокая ремонтопригодность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высокая цена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высокая производительность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возможность модернизации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3578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21) Производительность работы компьютера (быстрота выполнения операций) зависит от ...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размера экрана дисплея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тактовой частоты процессора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напряжения питания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быстроты нажатия на клавиши</a:t>
            </a:r>
          </a:p>
          <a:p>
            <a:pPr>
              <a:buNone/>
            </a:pPr>
            <a:r>
              <a:rPr lang="ru-RU" b="1" dirty="0" smtClean="0"/>
              <a:t>22) В основную комплектацию ПК обязательно входит …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клавиатура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колонки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модем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принтер</a:t>
            </a:r>
          </a:p>
          <a:p>
            <a:pPr>
              <a:buNone/>
            </a:pPr>
            <a:r>
              <a:rPr lang="ru-RU" b="1" dirty="0" smtClean="0"/>
              <a:t>23) Модем-это устройство обеспечивающее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подключение ПК к локальной сети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подключение ПК к телефону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подключение ПК к глобальной сети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соединение двух ПК между собой</a:t>
            </a:r>
          </a:p>
          <a:p>
            <a:pPr>
              <a:buNone/>
            </a:pPr>
            <a:r>
              <a:rPr lang="ru-RU" b="1" dirty="0" smtClean="0"/>
              <a:t>24) Оптический диск с однократной записью обозначается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СD-ROM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CD-RW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DVD-RW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CD-R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3578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25) Память, хранящая данные только во время работы ПК называется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долговременной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полупостоянной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постоянной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оперативной</a:t>
            </a:r>
          </a:p>
          <a:p>
            <a:pPr>
              <a:buNone/>
            </a:pPr>
            <a:r>
              <a:rPr lang="ru-RU" b="1" dirty="0" smtClean="0"/>
              <a:t>26) Как называется устройство ввода алфавитно-цифровой информации с твердого носителя в ПК?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клавиатура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принтер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сканер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монитор</a:t>
            </a:r>
          </a:p>
          <a:p>
            <a:pPr>
              <a:buNone/>
            </a:pPr>
            <a:r>
              <a:rPr lang="ru-RU" b="1" dirty="0" smtClean="0"/>
              <a:t>27) Как называется устройство вывода информации на экран?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видеокарта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монитор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сканер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web-камера</a:t>
            </a:r>
          </a:p>
          <a:p>
            <a:pPr>
              <a:buNone/>
            </a:pPr>
            <a:r>
              <a:rPr lang="ru-RU" b="1" dirty="0" smtClean="0"/>
              <a:t>28) Для чего нужен корпус системного блока?</a:t>
            </a:r>
            <a:endParaRPr lang="ru-RU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для монтажа основных узлов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для защиты от механических повреждений и пыли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для защиты от электромагнитных волн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dirty="0" smtClean="0"/>
              <a:t>все вышеперечисленное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персонального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29) Основной характеристикой блока питания является</a:t>
            </a:r>
            <a:endParaRPr lang="ru-RU" sz="2400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мощность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разрядность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частота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Защита</a:t>
            </a:r>
          </a:p>
          <a:p>
            <a:pPr lvl="0"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b="1" dirty="0" smtClean="0"/>
              <a:t>30) сколько записывающих дорожек располагается на оптическом диске?</a:t>
            </a:r>
            <a:endParaRPr lang="ru-RU" sz="2400" dirty="0" smtClean="0"/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множество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одна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две</a:t>
            </a:r>
          </a:p>
          <a:p>
            <a:pPr marL="633222" lvl="0" indent="-514350">
              <a:buFont typeface="+mj-lt"/>
              <a:buAutoNum type="arabicPeriod"/>
            </a:pPr>
            <a:r>
              <a:rPr lang="ru-RU" sz="2400" dirty="0" smtClean="0"/>
              <a:t>три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2536</TotalTime>
  <Words>1186</Words>
  <Application>Microsoft Office PowerPoint</Application>
  <PresentationFormat>Экран (4:3)</PresentationFormat>
  <Paragraphs>271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Модульная</vt:lpstr>
      <vt:lpstr>Повторение. Аппаратные и программные средства ИКТ</vt:lpstr>
      <vt:lpstr>Аппаратные средства персонального компьютера</vt:lpstr>
      <vt:lpstr>Аппаратные средства персонального компьютера</vt:lpstr>
      <vt:lpstr>Аппаратные средства персонального компьютера</vt:lpstr>
      <vt:lpstr>Аппаратные средства персонального компьютера</vt:lpstr>
      <vt:lpstr>Аппаратные средства персонального компьютера</vt:lpstr>
      <vt:lpstr>Аппаратные средства персонального компьютера</vt:lpstr>
      <vt:lpstr>Аппаратные средства персонального компьютера</vt:lpstr>
      <vt:lpstr>Аппаратные средства персонального компьютера</vt:lpstr>
      <vt:lpstr>Программные средства ИКТ</vt:lpstr>
      <vt:lpstr>Программные средства ИКТ</vt:lpstr>
      <vt:lpstr>Программные средства ИКТ</vt:lpstr>
      <vt:lpstr>Программные средства ИКТ</vt:lpstr>
      <vt:lpstr>Программные средства ИКТ</vt:lpstr>
      <vt:lpstr>Программные средства ИКТ</vt:lpstr>
      <vt:lpstr>Программные средства ИКТ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367</cp:revision>
  <dcterms:created xsi:type="dcterms:W3CDTF">2015-08-30T09:51:53Z</dcterms:created>
  <dcterms:modified xsi:type="dcterms:W3CDTF">2016-05-19T17:07:22Z</dcterms:modified>
</cp:coreProperties>
</file>