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6"/>
  </p:notesMasterIdLst>
  <p:sldIdLst>
    <p:sldId id="256" r:id="rId2"/>
    <p:sldId id="294" r:id="rId3"/>
    <p:sldId id="304" r:id="rId4"/>
    <p:sldId id="281" r:id="rId5"/>
    <p:sldId id="305" r:id="rId6"/>
    <p:sldId id="307" r:id="rId7"/>
    <p:sldId id="306" r:id="rId8"/>
    <p:sldId id="308" r:id="rId9"/>
    <p:sldId id="309" r:id="rId10"/>
    <p:sldId id="310" r:id="rId11"/>
    <p:sldId id="311" r:id="rId12"/>
    <p:sldId id="312" r:id="rId13"/>
    <p:sldId id="313" r:id="rId14"/>
    <p:sldId id="273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7CE84F3-28C3-443E-9E96-99CF82512B78}" styleName="Темный стиль 1 - акцент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434" autoAdjust="0"/>
    <p:restoredTop sz="94660"/>
  </p:normalViewPr>
  <p:slideViewPr>
    <p:cSldViewPr>
      <p:cViewPr varScale="1">
        <p:scale>
          <a:sx n="77" d="100"/>
          <a:sy n="77" d="100"/>
        </p:scale>
        <p:origin x="-96" y="-1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5BE05D-03BA-4CA3-8EF2-356BBC8AA2A3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CEBB54-752D-4A5F-9F9C-20E7C6AC7BF6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01998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Прямоугольник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19.04.2016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276872"/>
            <a:ext cx="8077200" cy="2752328"/>
          </a:xfrm>
        </p:spPr>
        <p:txBody>
          <a:bodyPr>
            <a:normAutofit/>
          </a:bodyPr>
          <a:lstStyle/>
          <a:p>
            <a:r>
              <a:rPr lang="ru-RU" dirty="0" smtClean="0"/>
              <a:t>Массивы</a:t>
            </a:r>
            <a:br>
              <a:rPr lang="ru-RU" dirty="0" smtClean="0"/>
            </a:br>
            <a:r>
              <a:rPr lang="ru-RU" dirty="0" smtClean="0"/>
              <a:t>Сортировка строковых массивов</a:t>
            </a:r>
            <a:endParaRPr lang="ru-RU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71612"/>
            <a:ext cx="4269794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09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643174" y="3214686"/>
            <a:ext cx="6296025" cy="343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1571612"/>
            <a:ext cx="4071966" cy="21875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86050" y="3286124"/>
            <a:ext cx="630555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571612"/>
            <a:ext cx="4293527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95619" y="3319486"/>
            <a:ext cx="6276975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Пояснения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42844" y="1500174"/>
            <a:ext cx="8715436" cy="3511197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Функция</a:t>
            </a:r>
            <a:r>
              <a:rPr lang="ru-RU" dirty="0" smtClean="0"/>
              <a:t> </a:t>
            </a:r>
            <a:r>
              <a:rPr lang="ru-RU" b="1" dirty="0" err="1" smtClean="0"/>
              <a:t>Ord</a:t>
            </a:r>
            <a:r>
              <a:rPr lang="ru-RU" dirty="0" smtClean="0"/>
              <a:t> </a:t>
            </a:r>
            <a:r>
              <a:rPr lang="ru-RU" dirty="0" smtClean="0"/>
              <a:t>используется для того, </a:t>
            </a:r>
            <a:r>
              <a:rPr lang="ru-RU" dirty="0" smtClean="0"/>
              <a:t>чтобы преобразовать символы или перечисления в их числовые </a:t>
            </a:r>
            <a:r>
              <a:rPr lang="ru-RU" dirty="0" smtClean="0"/>
              <a:t>эквиваленты.</a:t>
            </a:r>
          </a:p>
          <a:p>
            <a:pPr algn="just"/>
            <a:r>
              <a:rPr lang="ru-RU" b="1" dirty="0" smtClean="0"/>
              <a:t>Функция </a:t>
            </a:r>
            <a:r>
              <a:rPr lang="en-US" b="1" dirty="0" smtClean="0"/>
              <a:t>Length </a:t>
            </a:r>
            <a:r>
              <a:rPr lang="ru-RU" dirty="0" smtClean="0"/>
              <a:t>используется для того, </a:t>
            </a:r>
            <a:r>
              <a:rPr lang="ru-RU" dirty="0" smtClean="0"/>
              <a:t>чтобы</a:t>
            </a:r>
            <a:r>
              <a:rPr lang="en-US" dirty="0" smtClean="0"/>
              <a:t> </a:t>
            </a:r>
            <a:r>
              <a:rPr lang="ru-RU" dirty="0" smtClean="0"/>
              <a:t>определить длину строки (количество символов в строке).</a:t>
            </a:r>
          </a:p>
          <a:p>
            <a:pPr algn="just"/>
            <a:r>
              <a:rPr lang="ru-RU" b="1" dirty="0" smtClean="0"/>
              <a:t>Переменная</a:t>
            </a:r>
            <a:r>
              <a:rPr lang="ru-RU" dirty="0" smtClean="0"/>
              <a:t> </a:t>
            </a:r>
            <a:r>
              <a:rPr lang="en-US" dirty="0" smtClean="0"/>
              <a:t>L:TstringList</a:t>
            </a:r>
            <a:r>
              <a:rPr lang="ru-RU" dirty="0" smtClean="0"/>
              <a:t>  (типа список строк) используется </a:t>
            </a:r>
            <a:r>
              <a:rPr lang="ru-RU" dirty="0" smtClean="0"/>
              <a:t>для </a:t>
            </a:r>
            <a:r>
              <a:rPr lang="ru-RU" dirty="0" smtClean="0"/>
              <a:t>временного хранения считанных данных из текстового файла.</a:t>
            </a:r>
          </a:p>
          <a:p>
            <a:endParaRPr lang="ru-RU" dirty="0" smtClean="0"/>
          </a:p>
          <a:p>
            <a:endParaRPr lang="ru-RU" dirty="0"/>
          </a:p>
        </p:txBody>
      </p:sp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5143512"/>
            <a:ext cx="5659700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Домашнее задание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/>
              <a:t>Стр. </a:t>
            </a:r>
            <a:r>
              <a:rPr lang="ru-RU" dirty="0" smtClean="0"/>
              <a:t>354-360.</a:t>
            </a:r>
            <a:endParaRPr lang="en-US" dirty="0" smtClean="0"/>
          </a:p>
          <a:p>
            <a:endParaRPr lang="en-US" dirty="0" smtClean="0"/>
          </a:p>
          <a:p>
            <a:pPr>
              <a:buNone/>
            </a:pPr>
            <a:r>
              <a:rPr lang="ru-RU" dirty="0" smtClean="0"/>
              <a:t>Задание: составить блок-схему к задаче: заполнить двумерный массив </a:t>
            </a:r>
            <a:r>
              <a:rPr lang="ru-RU" dirty="0" smtClean="0"/>
              <a:t>буквами латинского алфавита.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539115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Сортировка строковых массивов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775191"/>
            <a:ext cx="8472518" cy="4868519"/>
          </a:xfrm>
        </p:spPr>
        <p:txBody>
          <a:bodyPr>
            <a:normAutofit/>
          </a:bodyPr>
          <a:lstStyle/>
          <a:p>
            <a:pPr indent="320040" algn="just">
              <a:buNone/>
            </a:pPr>
            <a:r>
              <a:rPr lang="ru-RU" dirty="0" smtClean="0">
                <a:solidFill>
                  <a:srgbClr val="00B050"/>
                </a:solidFill>
              </a:rPr>
              <a:t>Сортировка строкового массива </a:t>
            </a:r>
            <a:r>
              <a:rPr lang="ru-RU" dirty="0" smtClean="0"/>
              <a:t>– это  процесс перестановки значений элементов массива, целью которого является размещение строковых значений элементов массива по возрастанию (или по убыванию) (сначала по первым символам, затем по вторым и т. д.).</a:t>
            </a:r>
          </a:p>
          <a:p>
            <a:pPr algn="just">
              <a:buNone/>
            </a:pPr>
            <a:endParaRPr lang="ru-RU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Сортировка строковых массивов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571613"/>
            <a:ext cx="8786874" cy="5143536"/>
          </a:xfrm>
        </p:spPr>
        <p:txBody>
          <a:bodyPr>
            <a:normAutofit fontScale="92500" lnSpcReduction="10000"/>
          </a:bodyPr>
          <a:lstStyle/>
          <a:p>
            <a:pPr algn="just">
              <a:buNone/>
            </a:pPr>
            <a:r>
              <a:rPr lang="ru-RU" dirty="0" smtClean="0"/>
              <a:t>При сортировке строкового массива по возрастанию его элементы располагаются в прямом порядке:</a:t>
            </a:r>
          </a:p>
          <a:p>
            <a:pPr algn="just"/>
            <a:r>
              <a:rPr lang="ru-RU" dirty="0" smtClean="0"/>
              <a:t>числа, </a:t>
            </a:r>
          </a:p>
          <a:p>
            <a:pPr algn="just"/>
            <a:r>
              <a:rPr lang="ru-RU" dirty="0" smtClean="0"/>
              <a:t>латинский алфавит от А до Z, </a:t>
            </a:r>
          </a:p>
          <a:p>
            <a:pPr algn="just"/>
            <a:r>
              <a:rPr lang="ru-RU" dirty="0" smtClean="0"/>
              <a:t>русский алфавит от А до Я),</a:t>
            </a:r>
          </a:p>
          <a:p>
            <a:pPr algn="just">
              <a:buNone/>
            </a:pPr>
            <a:endParaRPr lang="ru-RU" dirty="0" smtClean="0"/>
          </a:p>
          <a:p>
            <a:pPr algn="just">
              <a:buNone/>
            </a:pPr>
            <a:r>
              <a:rPr lang="ru-RU" dirty="0" smtClean="0"/>
              <a:t>При сортировке по убыванию — в обратном порядке: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 smtClean="0"/>
              <a:t>русский алфавит от Я до А, 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 smtClean="0"/>
              <a:t>латинский алфавит от Z до А, </a:t>
            </a:r>
          </a:p>
          <a:p>
            <a:pPr algn="just">
              <a:buFont typeface="Wingdings" pitchFamily="2" charset="2"/>
              <a:buChar char="§"/>
            </a:pPr>
            <a:r>
              <a:rPr lang="ru-RU" dirty="0" smtClean="0"/>
              <a:t>числа.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571744"/>
            <a:ext cx="8229600" cy="3929090"/>
          </a:xfrm>
        </p:spPr>
        <p:txBody>
          <a:bodyPr>
            <a:normAutofit/>
          </a:bodyPr>
          <a:lstStyle/>
          <a:p>
            <a:pPr indent="320040" algn="just">
              <a:buNone/>
            </a:pPr>
            <a:r>
              <a:rPr lang="ru-RU" dirty="0" smtClean="0"/>
              <a:t>Заполнить строковые массивы буквами русского алфавита и компьютерными терминами из текстовых файлов. Отсортировать массив, содержащий компьютерные термины, по возрастанию и сохранить его в текстовом файле.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1785926"/>
            <a:ext cx="814393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Проект «Сортировка строкового массива»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1643050"/>
            <a:ext cx="8786874" cy="5000659"/>
          </a:xfrm>
        </p:spPr>
        <p:txBody>
          <a:bodyPr>
            <a:normAutofit fontScale="77500" lnSpcReduction="20000"/>
          </a:bodyPr>
          <a:lstStyle/>
          <a:p>
            <a:pPr algn="just">
              <a:buNone/>
            </a:pPr>
            <a:r>
              <a:rPr lang="ru-RU" dirty="0" smtClean="0"/>
              <a:t>1. Поместить на форму:</a:t>
            </a:r>
          </a:p>
          <a:p>
            <a:pPr algn="just"/>
            <a:r>
              <a:rPr lang="ru-RU" dirty="0" smtClean="0"/>
              <a:t>надпись Label1, для вывода элементов строкового массива, заполненного из текстового файла буквами русского алфавита</a:t>
            </a:r>
            <a:r>
              <a:rPr lang="ru-RU" dirty="0" smtClean="0"/>
              <a:t>;</a:t>
            </a:r>
          </a:p>
          <a:p>
            <a:pPr algn="just"/>
            <a:r>
              <a:rPr lang="ru-RU" dirty="0" smtClean="0"/>
              <a:t>надпись </a:t>
            </a:r>
            <a:r>
              <a:rPr lang="ru-RU" dirty="0" smtClean="0"/>
              <a:t>Label2, </a:t>
            </a:r>
            <a:r>
              <a:rPr lang="ru-RU" dirty="0" smtClean="0"/>
              <a:t>для вывода элементов </a:t>
            </a:r>
            <a:r>
              <a:rPr lang="ru-RU" dirty="0" smtClean="0"/>
              <a:t>отсортированного строкового массива;</a:t>
            </a:r>
            <a:endParaRPr lang="ru-RU" dirty="0" smtClean="0"/>
          </a:p>
          <a:p>
            <a:pPr algn="just"/>
            <a:r>
              <a:rPr lang="ru-RU" dirty="0" smtClean="0"/>
              <a:t>список ListBox1, для вывода строкового массива, заполненного из текстового файла компьютерными терминами;</a:t>
            </a:r>
          </a:p>
          <a:p>
            <a:pPr algn="just"/>
            <a:r>
              <a:rPr lang="ru-RU" dirty="0" smtClean="0"/>
              <a:t>список ListBox2, для вывода отсортированного строкового массива, содержащего компьютерные термины;</a:t>
            </a:r>
          </a:p>
          <a:p>
            <a:pPr algn="just"/>
            <a:r>
              <a:rPr lang="ru-RU" dirty="0" smtClean="0"/>
              <a:t>кнопки Button1 — </a:t>
            </a:r>
            <a:r>
              <a:rPr lang="ru-RU" dirty="0" smtClean="0"/>
              <a:t>Button4 </a:t>
            </a:r>
            <a:r>
              <a:rPr lang="ru-RU" dirty="0" smtClean="0"/>
              <a:t>для создания обработчиков событий заполнения строковых массивов, </a:t>
            </a:r>
            <a:r>
              <a:rPr lang="ru-RU" dirty="0" smtClean="0"/>
              <a:t>сортировки и </a:t>
            </a:r>
            <a:r>
              <a:rPr lang="ru-RU" dirty="0" smtClean="0"/>
              <a:t>вывода </a:t>
            </a:r>
            <a:r>
              <a:rPr lang="ru-RU" dirty="0" smtClean="0"/>
              <a:t>отсортированного </a:t>
            </a:r>
            <a:r>
              <a:rPr lang="ru-RU" dirty="0" smtClean="0"/>
              <a:t>массива компьютерных терминов.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2143116"/>
            <a:ext cx="6276975" cy="346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ru-RU" dirty="0" smtClean="0"/>
              <a:t>Создать текстовые файлы, содержащие буквы русского алфавита и компьютерные термины.</a:t>
            </a:r>
          </a:p>
          <a:p>
            <a:pPr algn="just">
              <a:buNone/>
            </a:pPr>
            <a:endParaRPr lang="ru-RU" dirty="0" smtClean="0"/>
          </a:p>
          <a:p>
            <a:pPr algn="just"/>
            <a:r>
              <a:rPr lang="ru-RU" dirty="0" smtClean="0"/>
              <a:t>2. Создать в текстовый файл и ввести буквы русского алфавита по одной букве в строке. Сохранить файл </a:t>
            </a:r>
            <a:r>
              <a:rPr lang="ru-RU" dirty="0" err="1" smtClean="0"/>
              <a:t>alphabet.txt</a:t>
            </a:r>
            <a:r>
              <a:rPr lang="ru-RU" i="1" dirty="0" smtClean="0"/>
              <a:t>.</a:t>
            </a:r>
            <a:endParaRPr lang="ru-RU" dirty="0" smtClean="0"/>
          </a:p>
          <a:p>
            <a:pPr algn="just"/>
            <a:r>
              <a:rPr lang="ru-RU" dirty="0" smtClean="0"/>
              <a:t>3. Создать в текстовый файл и ввести компьютерные термины по одному в строке. Сохранить файл </a:t>
            </a:r>
            <a:r>
              <a:rPr lang="ru-RU" dirty="0" err="1" smtClean="0"/>
              <a:t>term.txt</a:t>
            </a:r>
            <a:r>
              <a:rPr lang="ru-RU" i="1" dirty="0" smtClean="0"/>
              <a:t>.</a:t>
            </a:r>
            <a:endParaRPr lang="ru-RU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1010867"/>
          </a:xfrm>
        </p:spPr>
        <p:txBody>
          <a:bodyPr/>
          <a:lstStyle/>
          <a:p>
            <a:r>
              <a:rPr lang="ru-RU" dirty="0" smtClean="0"/>
              <a:t>Описание переменных:</a:t>
            </a:r>
            <a:endParaRPr lang="ru-RU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3571876"/>
            <a:ext cx="4500594" cy="23804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Практическое занятие</a:t>
            </a:r>
            <a:endParaRPr lang="ru-RU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1500174"/>
            <a:ext cx="4143404" cy="2235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00298" y="3207014"/>
            <a:ext cx="6591824" cy="36510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Модульная">
  <a:themeElements>
    <a:clrScheme name="Модульная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Модульная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Модуль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2506</TotalTime>
  <Words>312</Words>
  <Application>Microsoft Office PowerPoint</Application>
  <PresentationFormat>Экран (4:3)</PresentationFormat>
  <Paragraphs>43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Модульная</vt:lpstr>
      <vt:lpstr>Массивы Сортировка строковых массивов</vt:lpstr>
      <vt:lpstr>Сортировка строковых массивов</vt:lpstr>
      <vt:lpstr>Сортировка строковых массивов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Практическое занятие</vt:lpstr>
      <vt:lpstr>Пояснения</vt:lpstr>
      <vt:lpstr>Домашнее задание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Информация  и  информационные процессы</dc:title>
  <dc:creator>Corvinis</dc:creator>
  <cp:lastModifiedBy>Corvinis</cp:lastModifiedBy>
  <cp:revision>360</cp:revision>
  <dcterms:created xsi:type="dcterms:W3CDTF">2015-08-30T09:51:53Z</dcterms:created>
  <dcterms:modified xsi:type="dcterms:W3CDTF">2016-04-19T14:34:15Z</dcterms:modified>
</cp:coreProperties>
</file>