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94" r:id="rId3"/>
    <p:sldId id="295" r:id="rId4"/>
    <p:sldId id="296" r:id="rId5"/>
    <p:sldId id="281" r:id="rId6"/>
    <p:sldId id="302" r:id="rId7"/>
    <p:sldId id="297" r:id="rId8"/>
    <p:sldId id="298" r:id="rId9"/>
    <p:sldId id="299" r:id="rId10"/>
    <p:sldId id="300" r:id="rId11"/>
    <p:sldId id="301" r:id="rId12"/>
    <p:sldId id="303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4" autoAdjust="0"/>
    <p:restoredTop sz="94660"/>
  </p:normalViewPr>
  <p:slideViewPr>
    <p:cSldViewPr>
      <p:cViewPr varScale="1">
        <p:scale>
          <a:sx n="77" d="100"/>
          <a:sy n="77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Массивы</a:t>
            </a:r>
            <a:br>
              <a:rPr lang="ru-RU" dirty="0" smtClean="0"/>
            </a:br>
            <a:r>
              <a:rPr lang="ru-RU" dirty="0" smtClean="0"/>
              <a:t>Сортировка числовых массивов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5181"/>
          </a:xfrm>
        </p:spPr>
        <p:txBody>
          <a:bodyPr/>
          <a:lstStyle/>
          <a:p>
            <a:r>
              <a:rPr lang="ru-RU" dirty="0" smtClean="0"/>
              <a:t>Процедура заполнения массива:</a:t>
            </a:r>
            <a:endParaRPr lang="ru-RU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143248"/>
            <a:ext cx="5857916" cy="258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225181"/>
          </a:xfrm>
        </p:spPr>
        <p:txBody>
          <a:bodyPr/>
          <a:lstStyle/>
          <a:p>
            <a:r>
              <a:rPr lang="ru-RU" dirty="0" smtClean="0"/>
              <a:t>Процедура сортировки массива:</a:t>
            </a:r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928934"/>
            <a:ext cx="5357850" cy="325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428860" y="1785926"/>
          <a:ext cx="4357718" cy="4383657"/>
        </p:xfrm>
        <a:graphic>
          <a:graphicData uri="http://schemas.openxmlformats.org/presentationml/2006/ole">
            <p:oleObj spid="_x0000_s28677" name="Точечный рисунок" r:id="rId3" imgW="5229955" imgH="526666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Стр. </a:t>
            </a:r>
            <a:r>
              <a:rPr lang="ru-RU" dirty="0" smtClean="0"/>
              <a:t>344-354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Задание: </a:t>
            </a:r>
            <a:r>
              <a:rPr lang="ru-RU" dirty="0" smtClean="0"/>
              <a:t>составить блок-схему к задаче: заполнить двумерный массив 5 </a:t>
            </a:r>
            <a:r>
              <a:rPr lang="ru-RU" dirty="0" err="1" smtClean="0"/>
              <a:t>х</a:t>
            </a:r>
            <a:r>
              <a:rPr lang="ru-RU" dirty="0" smtClean="0"/>
              <a:t> 5 случайными числами от 1 до 50.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числовых </a:t>
            </a:r>
            <a:r>
              <a:rPr lang="ru-RU" dirty="0" smtClean="0"/>
              <a:t>массивов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486851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B050"/>
                </a:solidFill>
              </a:rPr>
              <a:t>Сортировкой </a:t>
            </a:r>
            <a:r>
              <a:rPr lang="ru-RU" dirty="0" smtClean="0">
                <a:solidFill>
                  <a:srgbClr val="00B050"/>
                </a:solidFill>
              </a:rPr>
              <a:t>числового массива </a:t>
            </a:r>
            <a:r>
              <a:rPr lang="ru-RU" dirty="0" smtClean="0"/>
              <a:t>– это процесс </a:t>
            </a:r>
            <a:r>
              <a:rPr lang="ru-RU" dirty="0" smtClean="0"/>
              <a:t>перестановки числовых значений элементов массива, целью которого является размещение элементов массива по возрастанию (или по убыванию</a:t>
            </a:r>
            <a:r>
              <a:rPr lang="ru-RU" dirty="0" smtClean="0"/>
              <a:t>).</a:t>
            </a:r>
          </a:p>
          <a:p>
            <a:pPr algn="just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числовых массивов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001156" cy="250033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Пусть </a:t>
            </a:r>
            <a:r>
              <a:rPr lang="ru-RU" sz="2400" dirty="0" smtClean="0"/>
              <a:t>имеется </a:t>
            </a:r>
            <a:r>
              <a:rPr lang="ru-RU" sz="2400" dirty="0" smtClean="0"/>
              <a:t>целочисленный массив, состоящий из </a:t>
            </a:r>
            <a:r>
              <a:rPr lang="ru-RU" sz="2400" dirty="0" smtClean="0"/>
              <a:t>10 </a:t>
            </a:r>
            <a:r>
              <a:rPr lang="ru-RU" sz="2400" dirty="0" smtClean="0"/>
              <a:t>элементов и заполненный случайными числами от 0 до 100. </a:t>
            </a:r>
          </a:p>
          <a:p>
            <a:pPr algn="just"/>
            <a:r>
              <a:rPr lang="ru-RU" sz="2400" dirty="0" smtClean="0"/>
              <a:t>Представим массив и </a:t>
            </a:r>
            <a:r>
              <a:rPr lang="ru-RU" sz="2400" dirty="0" smtClean="0"/>
              <a:t>его сортировку </a:t>
            </a:r>
            <a:r>
              <a:rPr lang="ru-RU" sz="2400" dirty="0" smtClean="0"/>
              <a:t>в виде таблицы. </a:t>
            </a:r>
          </a:p>
          <a:p>
            <a:pPr algn="just"/>
            <a:r>
              <a:rPr lang="ru-RU" sz="2400" dirty="0" smtClean="0"/>
              <a:t>Индексы элементов массива разместим в первом вертикальном </a:t>
            </a:r>
            <a:r>
              <a:rPr lang="ru-RU" sz="2400" dirty="0" smtClean="0"/>
              <a:t>столбце, </a:t>
            </a:r>
            <a:r>
              <a:rPr lang="ru-RU" sz="2400" dirty="0" smtClean="0"/>
              <a:t>а сами элементы — во втором вертикальном столбце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785918" y="3786190"/>
          <a:ext cx="5000660" cy="2964872"/>
        </p:xfrm>
        <a:graphic>
          <a:graphicData uri="http://schemas.openxmlformats.org/presentationml/2006/ole">
            <p:oleObj spid="_x0000_s1025" name="Точечный рисунок" r:id="rId3" imgW="6268325" imgH="3715269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Алгоритм сортировки массива по убыванию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21495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1)Провести </a:t>
            </a:r>
            <a:r>
              <a:rPr lang="ru-RU" dirty="0" smtClean="0"/>
              <a:t>поиск максимального элемента в массиве с 0 по 9 элемент. Поменять местами найденный максимальный элемент с элементом, имеющим индекс, равный нулю. Если максимальный элемент имеет индекс </a:t>
            </a:r>
            <a:r>
              <a:rPr lang="ru-RU" dirty="0" smtClean="0"/>
              <a:t>0, </a:t>
            </a:r>
            <a:r>
              <a:rPr lang="ru-RU" dirty="0" smtClean="0"/>
              <a:t>то оставить его на месте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2)Провести </a:t>
            </a:r>
            <a:r>
              <a:rPr lang="ru-RU" dirty="0" smtClean="0"/>
              <a:t>поиск максимального элемента с 1 по 9 элемент. Поменять местами найденный максимальный элемент с элементом, имеющим индекс, равный единице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3) Повторить шаги </a:t>
            </a:r>
            <a:r>
              <a:rPr lang="ru-RU" dirty="0" smtClean="0"/>
              <a:t>еще </a:t>
            </a:r>
            <a:r>
              <a:rPr lang="ru-RU" dirty="0" smtClean="0"/>
              <a:t>семь раз. На каждом шаге осуществить поиск максимального элемента среди оставшихся неупорядоченных элементов и сделать перестановку элементов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929090"/>
          </a:xfrm>
        </p:spPr>
        <p:txBody>
          <a:bodyPr>
            <a:normAutofit fontScale="92500" lnSpcReduction="20000"/>
          </a:bodyPr>
          <a:lstStyle/>
          <a:p>
            <a:pPr indent="320040" algn="just">
              <a:buNone/>
            </a:pPr>
            <a:r>
              <a:rPr lang="ru-RU" dirty="0" smtClean="0"/>
              <a:t>Заполнить числовой массив, содержащий 10 элементов, случайными числами в диапазоне от 0 до 100. Осуществить сортировку числового массива по убыванию. Поиск максимального элемента осуществить различными способами</a:t>
            </a:r>
            <a:r>
              <a:rPr lang="ru-RU" dirty="0" smtClean="0"/>
              <a:t>:</a:t>
            </a:r>
          </a:p>
          <a:p>
            <a:pPr algn="just">
              <a:buNone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 </a:t>
            </a:r>
            <a:r>
              <a:rPr lang="ru-RU" dirty="0" smtClean="0"/>
              <a:t>помощью процедуры;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 </a:t>
            </a:r>
            <a:r>
              <a:rPr lang="ru-RU" dirty="0" smtClean="0"/>
              <a:t>помощью функции;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во </a:t>
            </a:r>
            <a:r>
              <a:rPr lang="ru-RU" dirty="0" smtClean="0"/>
              <a:t>вложенном цикле.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785926"/>
            <a:ext cx="8143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Сортировка числового массива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785918" y="1643050"/>
          <a:ext cx="4572032" cy="4558343"/>
        </p:xfrm>
        <a:graphic>
          <a:graphicData uri="http://schemas.openxmlformats.org/presentationml/2006/ole">
            <p:oleObj spid="_x0000_s25601" name="Точечный рисунок" r:id="rId3" imgW="5238095" imgH="521090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AutoNum type="arabicPeriod"/>
            </a:pPr>
            <a:r>
              <a:rPr lang="ru-RU" dirty="0" smtClean="0"/>
              <a:t>Поместить </a:t>
            </a:r>
            <a:r>
              <a:rPr lang="ru-RU" dirty="0" smtClean="0"/>
              <a:t>на </a:t>
            </a:r>
            <a:r>
              <a:rPr lang="ru-RU" dirty="0" smtClean="0"/>
              <a:t>форму:</a:t>
            </a:r>
          </a:p>
          <a:p>
            <a:pPr marL="633222" indent="-514350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таблицу StringGrid1, </a:t>
            </a:r>
            <a:r>
              <a:rPr lang="ru-RU" dirty="0" smtClean="0"/>
              <a:t>которая будет использоваться для вывода значений индекса целочисленного массива, номеров шагов сортировки, числового массива, заполненного случайными числами, а также состояния массива после каждого шага сортировки;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кнопки Button1 </a:t>
            </a:r>
            <a:r>
              <a:rPr lang="ru-RU" dirty="0" smtClean="0"/>
              <a:t>и Button2 для создания обработчиков событий заполнения массива и сортировки.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2. Программный </a:t>
            </a:r>
            <a:r>
              <a:rPr lang="ru-RU" dirty="0" smtClean="0"/>
              <a:t>модуль проекта будет содержать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обработчик </a:t>
            </a:r>
            <a:r>
              <a:rPr lang="ru-RU" dirty="0" smtClean="0"/>
              <a:t>события заполнения массива случайными числами;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обработчик </a:t>
            </a:r>
            <a:r>
              <a:rPr lang="ru-RU" dirty="0" smtClean="0"/>
              <a:t>события сортировки массива, в котором поиск максимального элемента осуществляется во вложенном цикле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65394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Объявление переменных </a:t>
            </a:r>
            <a:r>
              <a:rPr lang="ru-RU" dirty="0" smtClean="0"/>
              <a:t>для использования в программном модуле и </a:t>
            </a:r>
            <a:r>
              <a:rPr lang="ru-RU" dirty="0" smtClean="0"/>
              <a:t>создания обработчика </a:t>
            </a:r>
            <a:r>
              <a:rPr lang="ru-RU" dirty="0" smtClean="0"/>
              <a:t>события заполнения целочисленного массива случайными числами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4500570"/>
            <a:ext cx="5286412" cy="17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2321</TotalTime>
  <Words>365</Words>
  <Application>Microsoft Office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Модульная</vt:lpstr>
      <vt:lpstr>Изображение Paintbrush</vt:lpstr>
      <vt:lpstr>Массивы Сортировка числовых массивов</vt:lpstr>
      <vt:lpstr>Сортировка числовых массивов</vt:lpstr>
      <vt:lpstr>Сортировка числовых массивов</vt:lpstr>
      <vt:lpstr>Алгоритм сортировки массива по убыванию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354</cp:revision>
  <dcterms:created xsi:type="dcterms:W3CDTF">2015-08-30T09:51:53Z</dcterms:created>
  <dcterms:modified xsi:type="dcterms:W3CDTF">2016-04-18T14:10:59Z</dcterms:modified>
</cp:coreProperties>
</file>