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8"/>
  </p:notesMasterIdLst>
  <p:sldIdLst>
    <p:sldId id="256" r:id="rId2"/>
    <p:sldId id="291" r:id="rId3"/>
    <p:sldId id="281" r:id="rId4"/>
    <p:sldId id="292" r:id="rId5"/>
    <p:sldId id="293" r:id="rId6"/>
    <p:sldId id="27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9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370479-77C0-45F1-B229-521A93CFBF39}" type="doc">
      <dgm:prSet loTypeId="urn:microsoft.com/office/officeart/2005/8/layout/vList6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C8581DA-020A-4144-8EA9-AF955A56192C}">
      <dgm:prSet phldrT="[Текст]"/>
      <dgm:spPr/>
      <dgm:t>
        <a:bodyPr/>
        <a:lstStyle/>
        <a:p>
          <a:r>
            <a:rPr lang="ru-RU" dirty="0" smtClean="0"/>
            <a:t>В строковых массивах</a:t>
          </a:r>
          <a:endParaRPr lang="ru-RU" dirty="0"/>
        </a:p>
      </dgm:t>
    </dgm:pt>
    <dgm:pt modelId="{1A01C49B-5E3D-4450-971D-E1DD19F72D2D}" type="parTrans" cxnId="{1787573A-827C-463A-9082-8573F1FB9242}">
      <dgm:prSet/>
      <dgm:spPr/>
      <dgm:t>
        <a:bodyPr/>
        <a:lstStyle/>
        <a:p>
          <a:endParaRPr lang="ru-RU"/>
        </a:p>
      </dgm:t>
    </dgm:pt>
    <dgm:pt modelId="{BEF2114D-BCF9-421A-A1DB-D8CBD4A4E803}" type="sibTrans" cxnId="{1787573A-827C-463A-9082-8573F1FB9242}">
      <dgm:prSet/>
      <dgm:spPr/>
      <dgm:t>
        <a:bodyPr/>
        <a:lstStyle/>
        <a:p>
          <a:endParaRPr lang="ru-RU"/>
        </a:p>
      </dgm:t>
    </dgm:pt>
    <dgm:pt modelId="{169E0931-CB62-4747-A724-40E4103962E3}">
      <dgm:prSet phldrT="[Текст]" custT="1"/>
      <dgm:spPr/>
      <dgm:t>
        <a:bodyPr/>
        <a:lstStyle/>
        <a:p>
          <a:r>
            <a:rPr lang="ru-RU" sz="2200" dirty="0" smtClean="0"/>
            <a:t>реализуется в форме поиска индекса элемента массива, для которого значение элемента совпадает с заданным</a:t>
          </a:r>
          <a:endParaRPr lang="ru-RU" sz="2200" dirty="0"/>
        </a:p>
      </dgm:t>
    </dgm:pt>
    <dgm:pt modelId="{DC357EBB-55D3-4AD6-BAC1-F6B1BE84D3DB}" type="parTrans" cxnId="{C39E635C-A317-4373-9F14-497427E07541}">
      <dgm:prSet/>
      <dgm:spPr/>
      <dgm:t>
        <a:bodyPr/>
        <a:lstStyle/>
        <a:p>
          <a:endParaRPr lang="ru-RU"/>
        </a:p>
      </dgm:t>
    </dgm:pt>
    <dgm:pt modelId="{296E2E2D-D733-4F27-897B-65850927C9B6}" type="sibTrans" cxnId="{C39E635C-A317-4373-9F14-497427E07541}">
      <dgm:prSet/>
      <dgm:spPr/>
      <dgm:t>
        <a:bodyPr/>
        <a:lstStyle/>
        <a:p>
          <a:endParaRPr lang="ru-RU"/>
        </a:p>
      </dgm:t>
    </dgm:pt>
    <dgm:pt modelId="{6BD7191E-C722-4F57-B37D-E5A55C04EA86}">
      <dgm:prSet phldrT="[Текст]"/>
      <dgm:spPr/>
      <dgm:t>
        <a:bodyPr/>
        <a:lstStyle/>
        <a:p>
          <a:r>
            <a:rPr lang="ru-RU" dirty="0" smtClean="0"/>
            <a:t>В числовых массивах</a:t>
          </a:r>
          <a:endParaRPr lang="ru-RU" dirty="0"/>
        </a:p>
      </dgm:t>
    </dgm:pt>
    <dgm:pt modelId="{31E3BE63-1A04-4102-939C-8F8137BD12BE}" type="parTrans" cxnId="{21F6E070-9084-49A5-8D4F-2F21B0776E12}">
      <dgm:prSet/>
      <dgm:spPr/>
      <dgm:t>
        <a:bodyPr/>
        <a:lstStyle/>
        <a:p>
          <a:endParaRPr lang="ru-RU"/>
        </a:p>
      </dgm:t>
    </dgm:pt>
    <dgm:pt modelId="{AB31C375-D192-4E5E-BFC0-7BDBFAFE86B5}" type="sibTrans" cxnId="{21F6E070-9084-49A5-8D4F-2F21B0776E12}">
      <dgm:prSet/>
      <dgm:spPr/>
      <dgm:t>
        <a:bodyPr/>
        <a:lstStyle/>
        <a:p>
          <a:endParaRPr lang="ru-RU"/>
        </a:p>
      </dgm:t>
    </dgm:pt>
    <dgm:pt modelId="{6AE97657-A46B-48C0-A3C3-35C0D969B4FD}">
      <dgm:prSet phldrT="[Текст]" custT="1"/>
      <dgm:spPr/>
      <dgm:t>
        <a:bodyPr/>
        <a:lstStyle/>
        <a:p>
          <a:r>
            <a:rPr lang="ru-RU" sz="2200" dirty="0" smtClean="0"/>
            <a:t>производится поиск минимального или максимального элемента</a:t>
          </a:r>
          <a:endParaRPr lang="ru-RU" sz="2200" dirty="0"/>
        </a:p>
      </dgm:t>
    </dgm:pt>
    <dgm:pt modelId="{3E788896-97D8-4A99-AC78-54AB53ED01B0}" type="parTrans" cxnId="{6154B518-E8B1-4F62-A92A-3BA40E6EBD3D}">
      <dgm:prSet/>
      <dgm:spPr/>
      <dgm:t>
        <a:bodyPr/>
        <a:lstStyle/>
        <a:p>
          <a:endParaRPr lang="ru-RU"/>
        </a:p>
      </dgm:t>
    </dgm:pt>
    <dgm:pt modelId="{D874B98A-9152-4960-9081-6FB403122AA5}" type="sibTrans" cxnId="{6154B518-E8B1-4F62-A92A-3BA40E6EBD3D}">
      <dgm:prSet/>
      <dgm:spPr/>
      <dgm:t>
        <a:bodyPr/>
        <a:lstStyle/>
        <a:p>
          <a:endParaRPr lang="ru-RU"/>
        </a:p>
      </dgm:t>
    </dgm:pt>
    <dgm:pt modelId="{139F1473-CD21-4EBD-9C04-0981AFF2831C}" type="pres">
      <dgm:prSet presAssocID="{AC370479-77C0-45F1-B229-521A93CFBF39}" presName="Name0" presStyleCnt="0">
        <dgm:presLayoutVars>
          <dgm:dir/>
          <dgm:animLvl val="lvl"/>
          <dgm:resizeHandles/>
        </dgm:presLayoutVars>
      </dgm:prSet>
      <dgm:spPr/>
    </dgm:pt>
    <dgm:pt modelId="{0353F119-07B4-425E-80F2-25A543F95258}" type="pres">
      <dgm:prSet presAssocID="{0C8581DA-020A-4144-8EA9-AF955A56192C}" presName="linNode" presStyleCnt="0"/>
      <dgm:spPr/>
    </dgm:pt>
    <dgm:pt modelId="{3FCDFD00-912E-4D62-854C-B22C020B4CCA}" type="pres">
      <dgm:prSet presAssocID="{0C8581DA-020A-4144-8EA9-AF955A56192C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457E0BA-0D8B-437F-ACB1-22056B10235D}" type="pres">
      <dgm:prSet presAssocID="{0C8581DA-020A-4144-8EA9-AF955A56192C}" presName="childShp" presStyleLbl="b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66462B-34CC-4667-B329-E3D1DFEA2FF8}" type="pres">
      <dgm:prSet presAssocID="{BEF2114D-BCF9-421A-A1DB-D8CBD4A4E803}" presName="spacing" presStyleCnt="0"/>
      <dgm:spPr/>
    </dgm:pt>
    <dgm:pt modelId="{A7BB1849-9F9C-49AA-8A66-1E2C7CD355BA}" type="pres">
      <dgm:prSet presAssocID="{6BD7191E-C722-4F57-B37D-E5A55C04EA86}" presName="linNode" presStyleCnt="0"/>
      <dgm:spPr/>
    </dgm:pt>
    <dgm:pt modelId="{24512CD7-096C-4C3C-8250-711501CF87B5}" type="pres">
      <dgm:prSet presAssocID="{6BD7191E-C722-4F57-B37D-E5A55C04EA86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22BFB0-071E-424E-AF29-629B91CD216F}" type="pres">
      <dgm:prSet presAssocID="{6BD7191E-C722-4F57-B37D-E5A55C04EA86}" presName="childShp" presStyleLbl="b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41BA0CE-9B5F-4C31-901B-D9E2A2087DAE}" type="presOf" srcId="{6AE97657-A46B-48C0-A3C3-35C0D969B4FD}" destId="{5122BFB0-071E-424E-AF29-629B91CD216F}" srcOrd="0" destOrd="0" presId="urn:microsoft.com/office/officeart/2005/8/layout/vList6"/>
    <dgm:cxn modelId="{21F6E070-9084-49A5-8D4F-2F21B0776E12}" srcId="{AC370479-77C0-45F1-B229-521A93CFBF39}" destId="{6BD7191E-C722-4F57-B37D-E5A55C04EA86}" srcOrd="1" destOrd="0" parTransId="{31E3BE63-1A04-4102-939C-8F8137BD12BE}" sibTransId="{AB31C375-D192-4E5E-BFC0-7BDBFAFE86B5}"/>
    <dgm:cxn modelId="{EB565358-6F32-4136-B9B3-3FCC74C60BDE}" type="presOf" srcId="{6BD7191E-C722-4F57-B37D-E5A55C04EA86}" destId="{24512CD7-096C-4C3C-8250-711501CF87B5}" srcOrd="0" destOrd="0" presId="urn:microsoft.com/office/officeart/2005/8/layout/vList6"/>
    <dgm:cxn modelId="{6154B518-E8B1-4F62-A92A-3BA40E6EBD3D}" srcId="{6BD7191E-C722-4F57-B37D-E5A55C04EA86}" destId="{6AE97657-A46B-48C0-A3C3-35C0D969B4FD}" srcOrd="0" destOrd="0" parTransId="{3E788896-97D8-4A99-AC78-54AB53ED01B0}" sibTransId="{D874B98A-9152-4960-9081-6FB403122AA5}"/>
    <dgm:cxn modelId="{C39E635C-A317-4373-9F14-497427E07541}" srcId="{0C8581DA-020A-4144-8EA9-AF955A56192C}" destId="{169E0931-CB62-4747-A724-40E4103962E3}" srcOrd="0" destOrd="0" parTransId="{DC357EBB-55D3-4AD6-BAC1-F6B1BE84D3DB}" sibTransId="{296E2E2D-D733-4F27-897B-65850927C9B6}"/>
    <dgm:cxn modelId="{1787573A-827C-463A-9082-8573F1FB9242}" srcId="{AC370479-77C0-45F1-B229-521A93CFBF39}" destId="{0C8581DA-020A-4144-8EA9-AF955A56192C}" srcOrd="0" destOrd="0" parTransId="{1A01C49B-5E3D-4450-971D-E1DD19F72D2D}" sibTransId="{BEF2114D-BCF9-421A-A1DB-D8CBD4A4E803}"/>
    <dgm:cxn modelId="{B27E802A-580A-4D76-BB8E-D853E343CE4F}" type="presOf" srcId="{0C8581DA-020A-4144-8EA9-AF955A56192C}" destId="{3FCDFD00-912E-4D62-854C-B22C020B4CCA}" srcOrd="0" destOrd="0" presId="urn:microsoft.com/office/officeart/2005/8/layout/vList6"/>
    <dgm:cxn modelId="{FBAF2290-5032-4517-80E9-4E542EE39D05}" type="presOf" srcId="{169E0931-CB62-4747-A724-40E4103962E3}" destId="{F457E0BA-0D8B-437F-ACB1-22056B10235D}" srcOrd="0" destOrd="0" presId="urn:microsoft.com/office/officeart/2005/8/layout/vList6"/>
    <dgm:cxn modelId="{2E738901-7439-4B87-AED4-51CD35FC5940}" type="presOf" srcId="{AC370479-77C0-45F1-B229-521A93CFBF39}" destId="{139F1473-CD21-4EBD-9C04-0981AFF2831C}" srcOrd="0" destOrd="0" presId="urn:microsoft.com/office/officeart/2005/8/layout/vList6"/>
    <dgm:cxn modelId="{EE7BC3E3-40A0-4F69-90A8-CCEFD9E657D7}" type="presParOf" srcId="{139F1473-CD21-4EBD-9C04-0981AFF2831C}" destId="{0353F119-07B4-425E-80F2-25A543F95258}" srcOrd="0" destOrd="0" presId="urn:microsoft.com/office/officeart/2005/8/layout/vList6"/>
    <dgm:cxn modelId="{24D0E81F-B0E1-4DEF-995F-E886FF121D9A}" type="presParOf" srcId="{0353F119-07B4-425E-80F2-25A543F95258}" destId="{3FCDFD00-912E-4D62-854C-B22C020B4CCA}" srcOrd="0" destOrd="0" presId="urn:microsoft.com/office/officeart/2005/8/layout/vList6"/>
    <dgm:cxn modelId="{84FD7E56-A7B0-44F0-9FB4-F2C29EF59125}" type="presParOf" srcId="{0353F119-07B4-425E-80F2-25A543F95258}" destId="{F457E0BA-0D8B-437F-ACB1-22056B10235D}" srcOrd="1" destOrd="0" presId="urn:microsoft.com/office/officeart/2005/8/layout/vList6"/>
    <dgm:cxn modelId="{4008EE75-D30A-4912-8A74-F11F08188795}" type="presParOf" srcId="{139F1473-CD21-4EBD-9C04-0981AFF2831C}" destId="{0C66462B-34CC-4667-B329-E3D1DFEA2FF8}" srcOrd="1" destOrd="0" presId="urn:microsoft.com/office/officeart/2005/8/layout/vList6"/>
    <dgm:cxn modelId="{3EAE5582-2169-4653-98B1-DB2E200A5B9E}" type="presParOf" srcId="{139F1473-CD21-4EBD-9C04-0981AFF2831C}" destId="{A7BB1849-9F9C-49AA-8A66-1E2C7CD355BA}" srcOrd="2" destOrd="0" presId="urn:microsoft.com/office/officeart/2005/8/layout/vList6"/>
    <dgm:cxn modelId="{A164E409-0A7A-412C-8874-BF7D18822994}" type="presParOf" srcId="{A7BB1849-9F9C-49AA-8A66-1E2C7CD355BA}" destId="{24512CD7-096C-4C3C-8250-711501CF87B5}" srcOrd="0" destOrd="0" presId="urn:microsoft.com/office/officeart/2005/8/layout/vList6"/>
    <dgm:cxn modelId="{64FB10D6-6A96-4462-BBF7-F0CDD6DB402D}" type="presParOf" srcId="{A7BB1849-9F9C-49AA-8A66-1E2C7CD355BA}" destId="{5122BFB0-071E-424E-AF29-629B91CD216F}" srcOrd="1" destOrd="0" presId="urn:microsoft.com/office/officeart/2005/8/layout/vList6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04.04.2016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Массивы</a:t>
            </a:r>
            <a:br>
              <a:rPr lang="ru-RU" dirty="0" smtClean="0"/>
            </a:br>
            <a:r>
              <a:rPr lang="ru-RU" dirty="0" smtClean="0"/>
              <a:t>Поиск элемента в массивах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Поиск элемента в </a:t>
            </a:r>
            <a:r>
              <a:rPr lang="ru-RU" dirty="0" smtClean="0"/>
              <a:t>массивах</a:t>
            </a:r>
            <a:endParaRPr lang="ru-RU" dirty="0"/>
          </a:p>
        </p:txBody>
      </p:sp>
      <p:graphicFrame>
        <p:nvGraphicFramePr>
          <p:cNvPr id="5" name="Схема 4"/>
          <p:cNvGraphicFramePr/>
          <p:nvPr/>
        </p:nvGraphicFramePr>
        <p:xfrm>
          <a:off x="714348" y="1714488"/>
          <a:ext cx="7715304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829056"/>
          </a:xfrm>
        </p:spPr>
        <p:txBody>
          <a:bodyPr/>
          <a:lstStyle/>
          <a:p>
            <a:pPr algn="just"/>
            <a:r>
              <a:rPr lang="ru-RU" dirty="0" smtClean="0"/>
              <a:t>Разработать проект, в котором числовой массив, содержащий 10 элементов, заполняется случайными числами в диапазоне от 0 до 100. </a:t>
            </a:r>
            <a:endParaRPr lang="ru-RU" dirty="0" smtClean="0"/>
          </a:p>
          <a:p>
            <a:pPr algn="just"/>
            <a:r>
              <a:rPr lang="ru-RU" dirty="0" smtClean="0"/>
              <a:t>Осуществить </a:t>
            </a:r>
            <a:r>
              <a:rPr lang="ru-RU" dirty="0" smtClean="0"/>
              <a:t>в этом числовом массиве поиск максимального элемента и его индекса.</a:t>
            </a:r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1785918" y="1714488"/>
            <a:ext cx="571504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«Поиск в массиве»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803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1571612"/>
            <a:ext cx="6005247" cy="3995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Для вывода элементов массива и индексов элементов использовать компонент </a:t>
            </a:r>
            <a:r>
              <a:rPr lang="en-US" dirty="0" err="1" smtClean="0"/>
              <a:t>Listbox</a:t>
            </a:r>
            <a:r>
              <a:rPr lang="en-US" dirty="0" smtClean="0"/>
              <a:t> </a:t>
            </a:r>
            <a:r>
              <a:rPr lang="ru-RU" dirty="0" smtClean="0"/>
              <a:t>со свойством </a:t>
            </a:r>
            <a:r>
              <a:rPr lang="en-US" dirty="0" smtClean="0"/>
              <a:t>Items.</a:t>
            </a:r>
            <a:endParaRPr lang="ru-RU" dirty="0" smtClean="0"/>
          </a:p>
          <a:p>
            <a:r>
              <a:rPr lang="ru-RU" dirty="0" smtClean="0"/>
              <a:t>Чтобы найти максимальный элемент массива необходимо задать дополнительную переменную и сравнивать с ней каждый элемент массива.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252728"/>
          </a:xfrm>
        </p:spPr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Стр. </a:t>
            </a:r>
            <a:r>
              <a:rPr lang="ru-RU" dirty="0" smtClean="0"/>
              <a:t>341-3</a:t>
            </a:r>
            <a:r>
              <a:rPr lang="en-US" dirty="0" smtClean="0"/>
              <a:t>4</a:t>
            </a:r>
            <a:r>
              <a:rPr lang="ru-RU" dirty="0" smtClean="0"/>
              <a:t>4.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Задание</a:t>
            </a:r>
            <a:r>
              <a:rPr lang="ru-RU" smtClean="0"/>
              <a:t>: </a:t>
            </a:r>
            <a:r>
              <a:rPr lang="ru-RU" smtClean="0"/>
              <a:t>написать текст программы, в которой производится заполнение массива из 10 элементов с клавиатуры и поиск минимального элемента </a:t>
            </a:r>
            <a:r>
              <a:rPr lang="ru-RU" smtClean="0"/>
              <a:t>массива</a:t>
            </a:r>
            <a:r>
              <a:rPr lang="ru-RU" smtClean="0"/>
              <a:t>.</a:t>
            </a:r>
            <a:r>
              <a:rPr lang="ru-RU" smtClean="0"/>
              <a:t> 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91157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2179</TotalTime>
  <Words>139</Words>
  <Application>Microsoft Office PowerPoint</Application>
  <PresentationFormat>Экран (4:3)</PresentationFormat>
  <Paragraphs>18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Модульная</vt:lpstr>
      <vt:lpstr>Массивы Поиск элемента в массивах</vt:lpstr>
      <vt:lpstr>Поиск элемента в массивах</vt:lpstr>
      <vt:lpstr>Практическое занятие</vt:lpstr>
      <vt:lpstr>Практическое занятие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339</cp:revision>
  <dcterms:created xsi:type="dcterms:W3CDTF">2015-08-30T09:51:53Z</dcterms:created>
  <dcterms:modified xsi:type="dcterms:W3CDTF">2016-04-04T15:05:56Z</dcterms:modified>
</cp:coreProperties>
</file>