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3"/>
  </p:notesMasterIdLst>
  <p:sldIdLst>
    <p:sldId id="256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29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115" autoAdjust="0"/>
    <p:restoredTop sz="93605" autoAdjust="0"/>
  </p:normalViewPr>
  <p:slideViewPr>
    <p:cSldViewPr>
      <p:cViewPr varScale="1">
        <p:scale>
          <a:sx n="72" d="100"/>
          <a:sy n="72" d="100"/>
        </p:scale>
        <p:origin x="-90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F391-77D3-4431-B256-F9EB25A7933E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EB72A-6D2D-4587-911A-44B2BC515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4099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348880"/>
            <a:ext cx="8077200" cy="2680320"/>
          </a:xfrm>
        </p:spPr>
        <p:txBody>
          <a:bodyPr/>
          <a:lstStyle/>
          <a:p>
            <a:r>
              <a:rPr lang="ru-RU" dirty="0" smtClean="0"/>
              <a:t>Электронная коммерция</a:t>
            </a:r>
            <a:br>
              <a:rPr lang="ru-RU" dirty="0" smtClean="0"/>
            </a:br>
            <a:r>
              <a:rPr lang="ru-RU" dirty="0" smtClean="0"/>
              <a:t>в сети Интернет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Задание: </a:t>
            </a:r>
          </a:p>
          <a:p>
            <a:r>
              <a:rPr lang="ru-RU" dirty="0" smtClean="0"/>
              <a:t>составить тест из 10 вопросов с вариантами ответов по теме электронная коммерция в интернете.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1428736"/>
            <a:ext cx="8786874" cy="54292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700" dirty="0"/>
              <a:t>Стр. </a:t>
            </a:r>
            <a:r>
              <a:rPr lang="ru-RU" sz="2700" dirty="0" smtClean="0"/>
              <a:t>194-198,</a:t>
            </a:r>
          </a:p>
          <a:p>
            <a:pPr marL="0" indent="0"/>
            <a:endParaRPr lang="ru-RU" sz="1100" dirty="0"/>
          </a:p>
          <a:p>
            <a:pPr marL="0" indent="0">
              <a:buNone/>
            </a:pPr>
            <a:r>
              <a:rPr lang="ru-RU" sz="2800" dirty="0" smtClean="0"/>
              <a:t>Задание: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smtClean="0"/>
              <a:t>подготовиться </a:t>
            </a:r>
            <a:r>
              <a:rPr lang="ru-RU" sz="2800" dirty="0" smtClean="0"/>
              <a:t>к письменному </a:t>
            </a:r>
            <a:r>
              <a:rPr lang="ru-RU" sz="2800" smtClean="0"/>
              <a:t>опросу, </a:t>
            </a:r>
          </a:p>
          <a:p>
            <a:pPr marL="0" indent="0">
              <a:buNone/>
            </a:pPr>
            <a:r>
              <a:rPr lang="ru-RU" sz="2800" smtClean="0"/>
              <a:t>составить </a:t>
            </a:r>
            <a:r>
              <a:rPr lang="ru-RU" sz="2800" dirty="0" smtClean="0"/>
              <a:t>таблицу плюсов и минусов интернет магазинов.</a:t>
            </a:r>
            <a:endParaRPr lang="ru-RU" sz="2800" dirty="0" smtClean="0"/>
          </a:p>
          <a:p>
            <a:pPr marL="0" indent="0">
              <a:buNone/>
            </a:pPr>
            <a:endParaRPr lang="ru-RU" sz="2200" dirty="0" smtClean="0"/>
          </a:p>
        </p:txBody>
      </p:sp>
    </p:spTree>
    <p:extLst>
      <p:ext uri="{BB962C8B-B14F-4D97-AF65-F5344CB8AC3E}">
        <p14:creationId xmlns:p14="http://schemas.microsoft.com/office/powerpoint/2010/main" xmlns="" val="2277041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Электронная коммерция в Интернете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75191"/>
            <a:ext cx="8258204" cy="4625609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Электронная коммерция в Интернете </a:t>
            </a:r>
            <a:r>
              <a:rPr lang="ru-RU" dirty="0" smtClean="0"/>
              <a:t>— это коммерческая деятельность в сфере рекламы и распространения товаров и услуг посредством использования сети Интернет. </a:t>
            </a:r>
          </a:p>
          <a:p>
            <a:pPr algn="just">
              <a:buNone/>
            </a:pPr>
            <a:endParaRPr lang="ru-RU" dirty="0" smtClean="0"/>
          </a:p>
          <a:p>
            <a:pPr algn="just"/>
            <a:r>
              <a:rPr lang="ru-RU" dirty="0" smtClean="0"/>
              <a:t>В настоящее время электронная коммерция быстро развивается и, по статистике, уже более 200 миллионов человек во всем мире совершили хотя бы одну покупку в </a:t>
            </a:r>
            <a:r>
              <a:rPr lang="ru-RU" dirty="0" err="1" smtClean="0"/>
              <a:t>Интернет-магазинах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Хостинг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1725247"/>
          </a:xfrm>
        </p:spPr>
        <p:txBody>
          <a:bodyPr>
            <a:normAutofit/>
          </a:bodyPr>
          <a:lstStyle/>
          <a:p>
            <a:r>
              <a:rPr lang="ru-RU" dirty="0" smtClean="0"/>
              <a:t>Одной из самых быстроразвивающихся областей электронной коммерции является </a:t>
            </a:r>
            <a:r>
              <a:rPr lang="ru-RU" dirty="0" err="1" smtClean="0"/>
              <a:t>хостинг</a:t>
            </a:r>
            <a:r>
              <a:rPr lang="ru-RU" dirty="0" smtClean="0"/>
              <a:t> 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34" y="3143248"/>
            <a:ext cx="8358246" cy="114300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Хостинг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smtClean="0"/>
              <a:t>(от английского слова </a:t>
            </a:r>
            <a:r>
              <a:rPr lang="ru-RU" sz="2400" dirty="0" err="1" smtClean="0"/>
              <a:t>host</a:t>
            </a:r>
            <a:r>
              <a:rPr lang="ru-RU" sz="2400" dirty="0" smtClean="0"/>
              <a:t> — сервер) -  услуги по размещению информации во Всемирной паутине. </a:t>
            </a: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28596" y="4429132"/>
            <a:ext cx="8429684" cy="228599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dirty="0" err="1" smtClean="0"/>
              <a:t>Хостинг</a:t>
            </a:r>
            <a:r>
              <a:rPr lang="ru-RU" sz="2000" dirty="0" smtClean="0"/>
              <a:t> включает в себя: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/>
              <a:t> предоставление дискового пространства для размещения Web-сайтов на Web-сервере, 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/>
              <a:t> предоставление к ним доступа по каналу связи с определенной пропускной способностью,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/>
              <a:t> предоставление прав администрирования сайта.</a:t>
            </a:r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Реклама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5072097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/>
              <a:t>Многие фирмы размещают на своих Web-сайтах в Интернете важную для потребителя информацию:</a:t>
            </a:r>
          </a:p>
          <a:p>
            <a:pPr algn="just"/>
            <a:r>
              <a:rPr lang="ru-RU" dirty="0" smtClean="0"/>
              <a:t>описание товаров и услуг,</a:t>
            </a:r>
          </a:p>
          <a:p>
            <a:pPr algn="just"/>
            <a:r>
              <a:rPr lang="ru-RU" dirty="0" smtClean="0"/>
              <a:t>их стоимость,</a:t>
            </a:r>
          </a:p>
          <a:p>
            <a:pPr algn="just"/>
            <a:r>
              <a:rPr lang="ru-RU" dirty="0" smtClean="0"/>
              <a:t>адрес фирмы,</a:t>
            </a:r>
          </a:p>
          <a:p>
            <a:pPr algn="just"/>
            <a:r>
              <a:rPr lang="ru-RU" dirty="0" smtClean="0"/>
              <a:t>телефон и </a:t>
            </a:r>
            <a:r>
              <a:rPr lang="ru-RU" dirty="0" err="1" smtClean="0"/>
              <a:t>e-mail</a:t>
            </a:r>
            <a:r>
              <a:rPr lang="ru-RU" dirty="0" smtClean="0"/>
              <a:t>. </a:t>
            </a:r>
          </a:p>
          <a:p>
            <a:pPr algn="just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Существуют специализированные серверы, предоставляющие потребителю систематизированную:</a:t>
            </a:r>
          </a:p>
          <a:p>
            <a:pPr algn="just"/>
            <a:r>
              <a:rPr lang="ru-RU" dirty="0" smtClean="0"/>
              <a:t>по видам товара,</a:t>
            </a:r>
          </a:p>
          <a:p>
            <a:pPr algn="just"/>
            <a:r>
              <a:rPr lang="ru-RU" dirty="0" smtClean="0"/>
              <a:t>производителям,</a:t>
            </a:r>
          </a:p>
          <a:p>
            <a:pPr algn="just"/>
            <a:r>
              <a:rPr lang="ru-RU" dirty="0" smtClean="0"/>
              <a:t>ценам</a:t>
            </a:r>
          </a:p>
          <a:p>
            <a:pPr algn="just">
              <a:buNone/>
            </a:pPr>
            <a:r>
              <a:rPr lang="ru-RU" dirty="0" smtClean="0"/>
              <a:t> информацию об определенной группе товаров.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Реклама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107157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Реклама в Интернете реализуется с помощью баннеров.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20" y="2643182"/>
            <a:ext cx="4000528" cy="400052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Баннер</a:t>
            </a:r>
            <a:r>
              <a:rPr lang="ru-RU" sz="2400" dirty="0" smtClean="0"/>
              <a:t> (от английского слова «</a:t>
            </a:r>
            <a:r>
              <a:rPr lang="ru-RU" sz="2400" dirty="0" err="1" smtClean="0"/>
              <a:t>banner</a:t>
            </a:r>
            <a:r>
              <a:rPr lang="ru-RU" sz="2400" dirty="0" smtClean="0"/>
              <a:t>» — «рекламный заголовок») - небольшая прямоугольная картинка, на которой размещается реклама продукта или Web-сайта</a:t>
            </a:r>
            <a:endParaRPr lang="ru-RU" sz="2400" dirty="0"/>
          </a:p>
        </p:txBody>
      </p:sp>
      <p:pic>
        <p:nvPicPr>
          <p:cNvPr id="1026" name="Picture 2" descr="1234458bbcdb6c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2857496"/>
            <a:ext cx="4472002" cy="3566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Реклама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572008"/>
            <a:ext cx="8229600" cy="18287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Щелчок по баннеру мышью приводит к переходу на соответствующий сайт или страницу, где можно более подробно узнать о том, что рекламирует баннер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71802" y="1571612"/>
            <a:ext cx="3143272" cy="78581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Баннеры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" name="Прямая со стрелкой 5"/>
          <p:cNvCxnSpPr>
            <a:stCxn id="4" idx="2"/>
            <a:endCxn id="9" idx="0"/>
          </p:cNvCxnSpPr>
          <p:nvPr/>
        </p:nvCxnSpPr>
        <p:spPr>
          <a:xfrm rot="5400000">
            <a:off x="3250397" y="1393017"/>
            <a:ext cx="428628" cy="23574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4" idx="2"/>
            <a:endCxn id="10" idx="0"/>
          </p:cNvCxnSpPr>
          <p:nvPr/>
        </p:nvCxnSpPr>
        <p:spPr>
          <a:xfrm rot="16200000" flipH="1">
            <a:off x="5536413" y="1464455"/>
            <a:ext cx="428628" cy="22145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214282" y="2786058"/>
            <a:ext cx="4143404" cy="100013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Статические</a:t>
            </a:r>
          </a:p>
          <a:p>
            <a:pPr algn="ctr"/>
            <a:r>
              <a:rPr lang="ru-RU" dirty="0" smtClean="0"/>
              <a:t>(показывается одна и та же картинка)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57752" y="2786058"/>
            <a:ext cx="4000528" cy="100013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Динамические</a:t>
            </a:r>
          </a:p>
          <a:p>
            <a:pPr algn="ctr"/>
            <a:r>
              <a:rPr lang="ru-RU" dirty="0" smtClean="0"/>
              <a:t>(картинки постоянно меняются)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Формы электронной коммерции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1643050"/>
            <a:ext cx="2643206" cy="92869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Доски объявлений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71802" y="1643050"/>
            <a:ext cx="2857520" cy="92869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Интернет-аукционы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43636" y="1643050"/>
            <a:ext cx="2786082" cy="92869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Интернет-магазины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282" y="3000372"/>
            <a:ext cx="2643206" cy="35719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продавцы и покупатели обмениваются информацией о предлагаемом товаре (аналог газеты «Из рук в руки»)</a:t>
            </a:r>
            <a:endParaRPr lang="ru-RU" sz="2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14678" y="3000372"/>
            <a:ext cx="2643206" cy="35719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выставляются самые разные товары, а покупатели делают ставки на эти товары</a:t>
            </a:r>
            <a:endParaRPr lang="ru-RU" sz="20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215074" y="3000372"/>
            <a:ext cx="2643206" cy="35719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пользователи </a:t>
            </a:r>
            <a:r>
              <a:rPr lang="ru-RU" sz="2000" dirty="0" err="1" smtClean="0"/>
              <a:t>онлайн</a:t>
            </a:r>
            <a:r>
              <a:rPr lang="ru-RU" sz="2000" dirty="0" smtClean="0"/>
              <a:t> формируют заказ на покупку, выбирают способ оплаты и доставки заказа</a:t>
            </a:r>
            <a:endParaRPr lang="ru-RU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Формы электронной коммерции</a:t>
            </a:r>
            <a:endParaRPr lang="ru-RU" dirty="0"/>
          </a:p>
        </p:txBody>
      </p:sp>
      <p:pic>
        <p:nvPicPr>
          <p:cNvPr id="2050" name="Picture 2" descr="moskva-rassylka_obyavleniy_o_vakansii_na_elektronnye_doski__26693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643050"/>
            <a:ext cx="333375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24966d6d41383affb28513ff17f778f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4071942"/>
            <a:ext cx="3429000" cy="2162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 descr="1366306461_7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1643050"/>
            <a:ext cx="2889646" cy="41052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2928926" y="6215082"/>
            <a:ext cx="21061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Интернет-аукцион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3500438"/>
            <a:ext cx="21119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Доска объявлений</a:t>
            </a:r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572264" y="5929330"/>
            <a:ext cx="2085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Интернет-магазин</a:t>
            </a:r>
            <a:endParaRPr lang="ru-RU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Цифровые деньги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75191"/>
            <a:ext cx="8401080" cy="486851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В последнее время для расчетов через Интернет стали использоваться цифровые деньги. 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Покупатель перечисляет определенную сумму обычных денег в банк, а взамен получает эквивалентную сумму цифровых денег, которые существуют только в электронном виде и хранятся в «кошельке» (с использованием специальной программы) на компьютере покупателя. 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При расчетах через Интернет цифровые деньги поступают к продавцу, который переводит их в банк, а взамен получает обычные деньги.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1014</TotalTime>
  <Words>415</Words>
  <Application>Microsoft Office PowerPoint</Application>
  <PresentationFormat>Экран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Модульная</vt:lpstr>
      <vt:lpstr>Электронная коммерция в сети Интернет</vt:lpstr>
      <vt:lpstr>Электронная коммерция в Интернете</vt:lpstr>
      <vt:lpstr>Хостинг</vt:lpstr>
      <vt:lpstr>Реклама</vt:lpstr>
      <vt:lpstr>Реклама</vt:lpstr>
      <vt:lpstr>Реклама</vt:lpstr>
      <vt:lpstr>Формы электронной коммерции</vt:lpstr>
      <vt:lpstr>Формы электронной коммерции</vt:lpstr>
      <vt:lpstr>Цифровые деньги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151</cp:revision>
  <dcterms:created xsi:type="dcterms:W3CDTF">2015-08-30T09:51:53Z</dcterms:created>
  <dcterms:modified xsi:type="dcterms:W3CDTF">2016-04-24T10:05:44Z</dcterms:modified>
</cp:coreProperties>
</file>