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7"/>
  </p:notesMasterIdLst>
  <p:sldIdLst>
    <p:sldId id="256" r:id="rId2"/>
    <p:sldId id="313" r:id="rId3"/>
    <p:sldId id="314" r:id="rId4"/>
    <p:sldId id="315" r:id="rId5"/>
    <p:sldId id="316" r:id="rId6"/>
    <p:sldId id="317" r:id="rId7"/>
    <p:sldId id="318" r:id="rId8"/>
    <p:sldId id="322" r:id="rId9"/>
    <p:sldId id="319" r:id="rId10"/>
    <p:sldId id="320" r:id="rId11"/>
    <p:sldId id="321" r:id="rId12"/>
    <p:sldId id="323" r:id="rId13"/>
    <p:sldId id="324" r:id="rId14"/>
    <p:sldId id="312" r:id="rId15"/>
    <p:sldId id="29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115" autoAdjust="0"/>
    <p:restoredTop sz="93605" autoAdjust="0"/>
  </p:normalViewPr>
  <p:slideViewPr>
    <p:cSldViewPr>
      <p:cViewPr varScale="1">
        <p:scale>
          <a:sx n="72" d="100"/>
          <a:sy n="72" d="100"/>
        </p:scale>
        <p:origin x="-9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filesearch.ru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andex.ru/" TargetMode="External"/><Relationship Id="rId2" Type="http://schemas.openxmlformats.org/officeDocument/2006/relationships/hyperlink" Target="http://www.google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port.ru/" TargetMode="External"/><Relationship Id="rId4" Type="http://schemas.openxmlformats.org/officeDocument/2006/relationships/hyperlink" Target="http://www.rambler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8077200" cy="2680320"/>
          </a:xfrm>
        </p:spPr>
        <p:txBody>
          <a:bodyPr/>
          <a:lstStyle/>
          <a:p>
            <a:r>
              <a:rPr lang="ru-RU" dirty="0" smtClean="0"/>
              <a:t>Поиск информации </a:t>
            </a:r>
            <a:br>
              <a:rPr lang="ru-RU" dirty="0" smtClean="0"/>
            </a:br>
            <a:r>
              <a:rPr lang="ru-RU" dirty="0" smtClean="0"/>
              <a:t>в сети Интернет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Современные поисковые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1"/>
            <a:ext cx="8643998" cy="475775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Сайты в базе данных ранжируются по количеству их посещений в день, неделю или месяц. </a:t>
            </a:r>
            <a:endParaRPr lang="ru-RU" dirty="0" smtClean="0"/>
          </a:p>
          <a:p>
            <a:pPr algn="just"/>
            <a:r>
              <a:rPr lang="ru-RU" dirty="0" smtClean="0"/>
              <a:t>Посещаемость </a:t>
            </a:r>
            <a:r>
              <a:rPr lang="ru-RU" dirty="0" smtClean="0"/>
              <a:t>сайтов определяется с помощью специальных счетчиков, которые могут быть установлены на сайте. </a:t>
            </a:r>
            <a:endParaRPr lang="ru-RU" dirty="0" smtClean="0"/>
          </a:p>
          <a:p>
            <a:pPr algn="just"/>
            <a:r>
              <a:rPr lang="ru-RU" dirty="0" smtClean="0"/>
              <a:t>Счетчики фиксируют </a:t>
            </a:r>
            <a:r>
              <a:rPr lang="ru-RU" dirty="0" smtClean="0"/>
              <a:t>каждое посещение сайта и передают информацию о количестве посещений на сервер поисковой системы.</a:t>
            </a:r>
          </a:p>
          <a:p>
            <a:pPr algn="just"/>
            <a:r>
              <a:rPr lang="ru-RU" dirty="0" smtClean="0"/>
              <a:t>Современные поисковые системы часто являются информационными порталами, которые предоставляют пользователям не только возможности поиска документов в Интернете, но и доступ к другим информационным ресурсам (новостям, информации о погоде, валютном курсе, интерактивным географическим картам и т. д.).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Специализированные поисковые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1"/>
            <a:ext cx="8229600" cy="28575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Специализированные поисковые системы позволяют искать информацию в других информационных «слоях» </a:t>
            </a:r>
            <a:r>
              <a:rPr lang="ru-RU" dirty="0" smtClean="0"/>
              <a:t>Интернета.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Существуют </a:t>
            </a:r>
            <a:r>
              <a:rPr lang="ru-RU" dirty="0" smtClean="0"/>
              <a:t>специализированные поисковые системы, предназначенные для поиска файлов на серверах файловых архивов, а также системы поиска адресов электронной почты.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500570"/>
            <a:ext cx="3714776" cy="209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4" name="Picture 4" descr="https://im3-tub-ru.yandex.net/i?id=2e50dda505507a0c73484020fedaf91f&amp;n=33&amp;h=215&amp;w=3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4286256"/>
            <a:ext cx="3567116" cy="23817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Специализированные поисковые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3"/>
            <a:ext cx="9144000" cy="178594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Файловая поисковая система (</a:t>
            </a:r>
            <a:r>
              <a:rPr lang="ru-RU" dirty="0" err="1" smtClean="0">
                <a:hlinkClick r:id="rId2"/>
              </a:rPr>
              <a:t>www.filesearch.ru</a:t>
            </a:r>
            <a:r>
              <a:rPr lang="ru-RU" dirty="0" smtClean="0"/>
              <a:t>)  </a:t>
            </a:r>
            <a:r>
              <a:rPr lang="ru-RU" dirty="0" smtClean="0"/>
              <a:t>является специализированной поисковой системой, в базах данных которой хранятся сведения о 6 миллионах файлов, размещенных на 2 тысячах серверов файловых архивов Рунета.</a:t>
            </a:r>
          </a:p>
          <a:p>
            <a:endParaRPr lang="ru-RU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72974" y="3071810"/>
            <a:ext cx="605674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Системы поиска людей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6143668" cy="514353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Системы поиска людей позволяют искать адрес электронной почты по имени человека или, наоборот, имя человека, хозяина определенного адреса электронной почты.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 smtClean="0"/>
              <a:t>окно поиска необходимо ввести имя и фамилию, после чего система осуществит поиск адреса электронной почты в базе данных, содержащей информацию об абонентах, зарегистрированных в системе.</a:t>
            </a:r>
            <a:endParaRPr lang="ru-RU" dirty="0"/>
          </a:p>
        </p:txBody>
      </p:sp>
      <p:pic>
        <p:nvPicPr>
          <p:cNvPr id="33794" name="Picture 2" descr="http://jmeter.com.br/wp-content/uploads/2013/10/monit03-930x6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56" y="2928934"/>
            <a:ext cx="2714644" cy="18097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006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Выполнить поиск информации и оформить в виде отчета в программе </a:t>
            </a:r>
            <a:r>
              <a:rPr lang="en-US" dirty="0" smtClean="0"/>
              <a:t>MS Office Word </a:t>
            </a:r>
            <a:r>
              <a:rPr lang="ru-RU" dirty="0" smtClean="0"/>
              <a:t>по следующим запросам:</a:t>
            </a:r>
          </a:p>
          <a:p>
            <a:pPr>
              <a:buNone/>
            </a:pPr>
            <a:endParaRPr lang="ru-RU" dirty="0" smtClean="0"/>
          </a:p>
          <a:p>
            <a:pPr marL="633222" indent="-514350">
              <a:buAutoNum type="arabicPeriod"/>
            </a:pPr>
            <a:r>
              <a:rPr lang="ru-RU" dirty="0" smtClean="0"/>
              <a:t>Что </a:t>
            </a:r>
            <a:r>
              <a:rPr lang="ru-RU" dirty="0" smtClean="0"/>
              <a:t>такое диета</a:t>
            </a:r>
            <a:r>
              <a:rPr lang="ru-RU" dirty="0" smtClean="0"/>
              <a:t>?</a:t>
            </a:r>
          </a:p>
          <a:p>
            <a:pPr marL="633222" indent="-514350">
              <a:buFont typeface="Wingdings 2"/>
              <a:buAutoNum type="arabicPeriod"/>
            </a:pPr>
            <a:r>
              <a:rPr lang="ru-RU" dirty="0" smtClean="0"/>
              <a:t>Найдите изображение Хоботковой собачки.</a:t>
            </a:r>
            <a:r>
              <a:rPr lang="ru-RU" b="1" dirty="0" smtClean="0"/>
              <a:t> </a:t>
            </a:r>
            <a:endParaRPr lang="ru-RU" dirty="0" smtClean="0"/>
          </a:p>
          <a:p>
            <a:pPr marL="633222" indent="-514350">
              <a:buFont typeface="Wingdings 2"/>
              <a:buAutoNum type="arabicPeriod"/>
            </a:pPr>
            <a:r>
              <a:rPr lang="ru-RU" dirty="0" smtClean="0"/>
              <a:t>Укажите синонимы </a:t>
            </a:r>
            <a:r>
              <a:rPr lang="ru-RU" dirty="0" smtClean="0"/>
              <a:t>к слову </a:t>
            </a:r>
            <a:r>
              <a:rPr lang="ru-RU" dirty="0" smtClean="0"/>
              <a:t>– познавательный.</a:t>
            </a:r>
          </a:p>
          <a:p>
            <a:pPr marL="633222" indent="-514350">
              <a:buFont typeface="Wingdings 2"/>
              <a:buAutoNum type="arabicPeriod"/>
            </a:pPr>
            <a:r>
              <a:rPr lang="ru-RU" dirty="0" smtClean="0"/>
              <a:t>Что такое релевантность?</a:t>
            </a:r>
          </a:p>
          <a:p>
            <a:pPr marL="633222" indent="-514350">
              <a:buFont typeface="Wingdings 2"/>
              <a:buAutoNum type="arabicPeriod"/>
            </a:pPr>
            <a:r>
              <a:rPr lang="ru-RU" dirty="0" smtClean="0"/>
              <a:t>В </a:t>
            </a:r>
            <a:r>
              <a:rPr lang="ru-RU" dirty="0" smtClean="0"/>
              <a:t>каком году изобрели микроволновую </a:t>
            </a:r>
            <a:r>
              <a:rPr lang="ru-RU" dirty="0" smtClean="0"/>
              <a:t>печь?</a:t>
            </a:r>
            <a:endParaRPr lang="ru-RU" dirty="0" smtClean="0"/>
          </a:p>
          <a:p>
            <a:pPr marL="633222" indent="-514350">
              <a:buAutoNum type="arabicPeriod"/>
            </a:pPr>
            <a:r>
              <a:rPr lang="ru-RU" dirty="0" smtClean="0"/>
              <a:t>Кто </a:t>
            </a:r>
            <a:r>
              <a:rPr lang="ru-RU" dirty="0" smtClean="0"/>
              <a:t>создал атомную </a:t>
            </a:r>
            <a:r>
              <a:rPr lang="ru-RU" dirty="0" smtClean="0"/>
              <a:t>бомбу?</a:t>
            </a:r>
          </a:p>
          <a:p>
            <a:pPr marL="633222" indent="-514350">
              <a:buAutoNum type="arabicPeriod"/>
            </a:pPr>
            <a:r>
              <a:rPr lang="ru-RU" dirty="0" smtClean="0"/>
              <a:t>В чем отличие жабы от лягушки?</a:t>
            </a:r>
          </a:p>
          <a:p>
            <a:pPr marL="633222" indent="-514350">
              <a:buFont typeface="Wingdings 2"/>
              <a:buAutoNum type="arabicPeriod"/>
            </a:pPr>
            <a:r>
              <a:rPr lang="ru-RU" dirty="0" smtClean="0"/>
              <a:t>Найти портрет хирурга Н. И.Пирогова.</a:t>
            </a:r>
          </a:p>
          <a:p>
            <a:pPr marL="633222" indent="-514350">
              <a:buAutoNum type="arabicPeriod"/>
            </a:pPr>
            <a:endParaRPr lang="ru-RU" dirty="0" smtClean="0"/>
          </a:p>
          <a:p>
            <a:pPr marL="633222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428736"/>
            <a:ext cx="8786874" cy="5429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700" dirty="0"/>
              <a:t>Стр. </a:t>
            </a:r>
            <a:r>
              <a:rPr lang="ru-RU" sz="2700" dirty="0" smtClean="0"/>
              <a:t>184-193,</a:t>
            </a:r>
            <a:endParaRPr lang="ru-RU" sz="2700" dirty="0" smtClean="0"/>
          </a:p>
          <a:p>
            <a:pPr marL="0" indent="0"/>
            <a:endParaRPr lang="ru-RU" sz="1100" dirty="0"/>
          </a:p>
          <a:p>
            <a:pPr marL="0" indent="0">
              <a:buNone/>
            </a:pPr>
            <a:r>
              <a:rPr lang="ru-RU" sz="2200" dirty="0" smtClean="0"/>
              <a:t>Задание: Найти в </a:t>
            </a:r>
            <a:r>
              <a:rPr lang="ru-RU" sz="2200" dirty="0" smtClean="0"/>
              <a:t>Интернете </a:t>
            </a:r>
            <a:r>
              <a:rPr lang="ru-RU" sz="2200" dirty="0" smtClean="0"/>
              <a:t>и записать в тетрадь ответы на следующие вопросы</a:t>
            </a:r>
            <a:r>
              <a:rPr lang="ru-RU" sz="2200" dirty="0" smtClean="0"/>
              <a:t>:</a:t>
            </a:r>
          </a:p>
          <a:p>
            <a:pPr marL="0" indent="0">
              <a:buNone/>
            </a:pPr>
            <a:endParaRPr lang="ru-RU" sz="2200" dirty="0" smtClean="0"/>
          </a:p>
          <a:p>
            <a:pPr marL="0" indent="0">
              <a:buNone/>
            </a:pPr>
            <a:r>
              <a:rPr lang="ru-RU" sz="2200" dirty="0" smtClean="0"/>
              <a:t>1. Когда </a:t>
            </a:r>
            <a:r>
              <a:rPr lang="ru-RU" sz="2200" dirty="0" smtClean="0"/>
              <a:t>официально была анонсирована поисковая машина </a:t>
            </a:r>
            <a:r>
              <a:rPr lang="ru-RU" sz="2200" dirty="0" err="1" smtClean="0"/>
              <a:t>Yandex.Ru</a:t>
            </a:r>
            <a:r>
              <a:rPr lang="ru-RU" sz="2200" dirty="0" smtClean="0"/>
              <a:t> и где?</a:t>
            </a:r>
          </a:p>
          <a:p>
            <a:pPr marL="0" indent="0">
              <a:buNone/>
            </a:pPr>
            <a:r>
              <a:rPr lang="ru-RU" sz="2200" dirty="0" smtClean="0"/>
              <a:t>2. Сколько </a:t>
            </a:r>
            <a:r>
              <a:rPr lang="ru-RU" sz="2200" dirty="0" smtClean="0"/>
              <a:t>языков поддерживает поисковая машина </a:t>
            </a:r>
            <a:r>
              <a:rPr lang="ru-RU" sz="2200" dirty="0" err="1" smtClean="0"/>
              <a:t>Yandex.Ru</a:t>
            </a:r>
            <a:r>
              <a:rPr lang="ru-RU" sz="2200" dirty="0" smtClean="0"/>
              <a:t> ?</a:t>
            </a:r>
          </a:p>
          <a:p>
            <a:pPr marL="0" indent="0">
              <a:buNone/>
            </a:pPr>
            <a:r>
              <a:rPr lang="ru-RU" sz="2200" dirty="0" smtClean="0"/>
              <a:t>3. </a:t>
            </a:r>
            <a:r>
              <a:rPr lang="ru-RU" sz="2200" dirty="0" smtClean="0"/>
              <a:t>Когда в Интернете появилась поисковая система </a:t>
            </a:r>
            <a:r>
              <a:rPr lang="ru-RU" sz="2200" dirty="0" smtClean="0"/>
              <a:t>Апорт?</a:t>
            </a:r>
            <a:endParaRPr lang="ru-RU" sz="2200" dirty="0" smtClean="0"/>
          </a:p>
          <a:p>
            <a:pPr marL="0" indent="0">
              <a:buNone/>
            </a:pPr>
            <a:r>
              <a:rPr lang="ru-RU" sz="2200" dirty="0" smtClean="0"/>
              <a:t>4. Когда </a:t>
            </a:r>
            <a:r>
              <a:rPr lang="ru-RU" sz="2200" dirty="0" smtClean="0"/>
              <a:t>была введена в эксплуатацию поисковая система на </a:t>
            </a:r>
            <a:r>
              <a:rPr lang="ru-RU" sz="2200" dirty="0" err="1" smtClean="0"/>
              <a:t>www.rambler.ru</a:t>
            </a:r>
            <a:endParaRPr lang="ru-RU" sz="2200" dirty="0" smtClean="0"/>
          </a:p>
          <a:p>
            <a:pPr marL="0" indent="0">
              <a:buNone/>
            </a:pPr>
            <a:r>
              <a:rPr lang="ru-RU" sz="2200" dirty="0" smtClean="0"/>
              <a:t>5. </a:t>
            </a:r>
            <a:r>
              <a:rPr lang="ru-RU" sz="2200" dirty="0" smtClean="0"/>
              <a:t>Что означает слово «</a:t>
            </a:r>
            <a:r>
              <a:rPr lang="ru-RU" sz="2200" dirty="0" err="1" smtClean="0"/>
              <a:t>rambler</a:t>
            </a:r>
            <a:r>
              <a:rPr lang="ru-RU" sz="2200" dirty="0" smtClean="0"/>
              <a:t>»?</a:t>
            </a:r>
            <a:endParaRPr lang="ru-RU" sz="2200" dirty="0" smtClean="0"/>
          </a:p>
          <a:p>
            <a:pPr marL="0" indent="0">
              <a:buNone/>
            </a:pPr>
            <a:r>
              <a:rPr lang="ru-RU" sz="2200" dirty="0" smtClean="0"/>
              <a:t>6. </a:t>
            </a:r>
            <a:r>
              <a:rPr lang="ru-RU" sz="2200" dirty="0" smtClean="0"/>
              <a:t>Сколько золотых, серебряных и бронзовых медалей получили российские спортсмены на Олимпиаде в Сочи?</a:t>
            </a:r>
          </a:p>
          <a:p>
            <a:pPr marL="0" indent="0">
              <a:buNone/>
            </a:pPr>
            <a:r>
              <a:rPr lang="ru-RU" sz="2200" dirty="0" smtClean="0"/>
              <a:t>7. </a:t>
            </a:r>
            <a:r>
              <a:rPr lang="ru-RU" sz="2200" dirty="0" smtClean="0"/>
              <a:t>Чем смерч отличается от торнадо?</a:t>
            </a:r>
          </a:p>
          <a:p>
            <a:pPr marL="0" indent="0">
              <a:buNone/>
            </a:pPr>
            <a:r>
              <a:rPr lang="ru-RU" sz="2200" dirty="0" smtClean="0"/>
              <a:t>8. </a:t>
            </a:r>
            <a:r>
              <a:rPr lang="ru-RU" sz="2200" dirty="0" smtClean="0"/>
              <a:t>Кто и когда изобрел шариковую ручку</a:t>
            </a:r>
            <a:r>
              <a:rPr lang="ru-RU" sz="2200" dirty="0" smtClean="0"/>
              <a:t>?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xmlns="" val="227704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Поиск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Для поиска информации в Интернете используются специальные поисковые </a:t>
            </a:r>
            <a:r>
              <a:rPr lang="ru-RU" dirty="0" smtClean="0"/>
              <a:t>серверы.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 smtClean="0"/>
              <a:t>базах данных постоянно </a:t>
            </a:r>
            <a:r>
              <a:rPr lang="ru-RU" dirty="0" smtClean="0"/>
              <a:t>обновляется информация </a:t>
            </a:r>
            <a:r>
              <a:rPr lang="ru-RU" dirty="0" smtClean="0"/>
              <a:t>о Web-сайтах, файлах и других информационных ресурсах Интернета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Разные </a:t>
            </a:r>
            <a:r>
              <a:rPr lang="ru-RU" dirty="0" smtClean="0"/>
              <a:t>поисковые серверы могут использовать различные механизмы поиска, хранения и предоставления пользователю информации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Поисковые системы общего назначения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725247"/>
          </a:xfrm>
        </p:spPr>
        <p:txBody>
          <a:bodyPr/>
          <a:lstStyle/>
          <a:p>
            <a:r>
              <a:rPr lang="ru-RU" dirty="0" smtClean="0"/>
              <a:t>Интерфейс поисковых систем общего назначения содержит поле поиска и список разделов каталога</a:t>
            </a:r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21506" name="Picture 2" descr="http://raskrutkasaita.by/sites/default/files/ya_prodvigeni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429000"/>
            <a:ext cx="7178245" cy="271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Заполнение баз данных поисковых систем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1"/>
            <a:ext cx="8715436" cy="50006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Заполнение </a:t>
            </a:r>
            <a:r>
              <a:rPr lang="ru-RU" dirty="0" smtClean="0"/>
              <a:t>осуществляется </a:t>
            </a:r>
            <a:r>
              <a:rPr lang="ru-RU" dirty="0" smtClean="0"/>
              <a:t>с помощью специальных программ-роботов, которые периодически «обходят» Web-серверы Интернета. </a:t>
            </a:r>
            <a:endParaRPr lang="ru-RU" dirty="0" smtClean="0"/>
          </a:p>
          <a:p>
            <a:pPr algn="just"/>
            <a:r>
              <a:rPr lang="ru-RU" dirty="0" smtClean="0"/>
              <a:t>Программы-роботы </a:t>
            </a:r>
            <a:r>
              <a:rPr lang="ru-RU" dirty="0" smtClean="0"/>
              <a:t>читают все встречающиеся документы, выделяют в них ключевые слова и заносят в базу данных, содержащую URL-адреса документов.</a:t>
            </a:r>
          </a:p>
          <a:p>
            <a:pPr algn="just"/>
            <a:r>
              <a:rPr lang="ru-RU" dirty="0" smtClean="0"/>
              <a:t>Так как информация в Интернете постоянно меняется (создаются новые Web-сайты и страницы, удаляются старые, меняются их URL-адреса и т. д.), поисковые роботы не всегда успевают отследить все эти изменения. </a:t>
            </a:r>
            <a:endParaRPr lang="ru-RU" dirty="0" smtClean="0"/>
          </a:p>
          <a:p>
            <a:pPr algn="just"/>
            <a:r>
              <a:rPr lang="ru-RU" dirty="0" smtClean="0"/>
              <a:t>Информация</a:t>
            </a:r>
            <a:r>
              <a:rPr lang="ru-RU" dirty="0" smtClean="0"/>
              <a:t>, хранящаяся в базе данных поисковой системы, может отличаться от реального состояния Интернета, и тогда пользователь в результате поиска может получить адрес уже не существующего или перемещенного документа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Заполнение баз данных поисковых систем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75191"/>
            <a:ext cx="8643998" cy="486851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В целях обеспечения большего соответствия между содержанием </a:t>
            </a:r>
            <a:r>
              <a:rPr lang="ru-RU" dirty="0" smtClean="0"/>
              <a:t>БД поисковой </a:t>
            </a:r>
            <a:r>
              <a:rPr lang="ru-RU" dirty="0" smtClean="0"/>
              <a:t>системы и реальным состоянием Интернета </a:t>
            </a:r>
            <a:r>
              <a:rPr lang="ru-RU" dirty="0" smtClean="0"/>
              <a:t>автору </a:t>
            </a:r>
            <a:r>
              <a:rPr lang="ru-RU" dirty="0" smtClean="0"/>
              <a:t>нового или перемещенного Web-сайта </a:t>
            </a:r>
            <a:r>
              <a:rPr lang="ru-RU" dirty="0" smtClean="0"/>
              <a:t>разрешается самому </a:t>
            </a:r>
            <a:r>
              <a:rPr lang="ru-RU" dirty="0" smtClean="0"/>
              <a:t>внести информацию в базу данных, заполнив регистрационную анкету.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 smtClean="0"/>
              <a:t>процессе заполнения анкеты разработчик сайта вносит URL сайта, его название, краткое описание содержания сайта, а также ключевые слова, по которым легче всего будет найти сайт.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Поиск по ключевым словам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06" y="1500174"/>
            <a:ext cx="8929718" cy="521495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В </a:t>
            </a:r>
            <a:r>
              <a:rPr lang="ru-RU" dirty="0" smtClean="0"/>
              <a:t>поле поиска вводится одно или несколько ключевых слов, которые, </a:t>
            </a:r>
            <a:r>
              <a:rPr lang="ru-RU" dirty="0" smtClean="0"/>
              <a:t>являются </a:t>
            </a:r>
            <a:r>
              <a:rPr lang="ru-RU" dirty="0" smtClean="0"/>
              <a:t>главными для искомого документа. </a:t>
            </a:r>
            <a:endParaRPr lang="ru-RU" dirty="0" smtClean="0"/>
          </a:p>
          <a:p>
            <a:pPr algn="just"/>
            <a:r>
              <a:rPr lang="ru-RU" dirty="0" smtClean="0"/>
              <a:t>Можно </a:t>
            </a:r>
            <a:r>
              <a:rPr lang="ru-RU" dirty="0" smtClean="0"/>
              <a:t>также использовать сложные запросы, использующие логические операции, шаблоны и т. д.</a:t>
            </a:r>
          </a:p>
          <a:p>
            <a:pPr algn="just"/>
            <a:r>
              <a:rPr lang="ru-RU" dirty="0" smtClean="0"/>
              <a:t>Через некоторое время после отправки запроса поисковая система вернет аннотированный </a:t>
            </a:r>
            <a:r>
              <a:rPr lang="ru-RU" dirty="0" smtClean="0"/>
              <a:t>список </a:t>
            </a:r>
            <a:r>
              <a:rPr lang="ru-RU" dirty="0" smtClean="0"/>
              <a:t>URL-адресов документов, в которых были найдены указанные вами ключевые слова. </a:t>
            </a:r>
            <a:endParaRPr lang="ru-RU" dirty="0" smtClean="0"/>
          </a:p>
          <a:p>
            <a:pPr algn="just"/>
            <a:r>
              <a:rPr lang="ru-RU" dirty="0" smtClean="0"/>
              <a:t>Для </a:t>
            </a:r>
            <a:r>
              <a:rPr lang="ru-RU" dirty="0" smtClean="0"/>
              <a:t>просмотра этого документа </a:t>
            </a:r>
            <a:r>
              <a:rPr lang="ru-RU" dirty="0" smtClean="0"/>
              <a:t>достаточно </a:t>
            </a:r>
            <a:r>
              <a:rPr lang="ru-RU" dirty="0" smtClean="0"/>
              <a:t>активизировать </a:t>
            </a:r>
            <a:r>
              <a:rPr lang="ru-RU" dirty="0" smtClean="0"/>
              <a:t>ссылку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Если ключевые слова были выбраны неудачно, то список URL-адресов документов может быть слишком большим (содержать десятки и даже сотни тысяч ссылок). </a:t>
            </a:r>
            <a:endParaRPr lang="ru-RU" dirty="0" smtClean="0"/>
          </a:p>
          <a:p>
            <a:pPr algn="just"/>
            <a:r>
              <a:rPr lang="ru-RU" dirty="0" smtClean="0"/>
              <a:t>Для </a:t>
            </a:r>
            <a:r>
              <a:rPr lang="ru-RU" dirty="0" smtClean="0"/>
              <a:t>того чтобы уменьшить список, можно в поле поиска ввести дополнительные ключевые слова или воспользоваться каталогом поисковой системы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Поиск в иерархической системе каталогов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472518" cy="462560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Каталоги составляются редакторами, просматривающими каждый новый сайт до его включения в иерархическую систему каталогов.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Каталоги </a:t>
            </a:r>
            <a:r>
              <a:rPr lang="ru-RU" dirty="0" smtClean="0"/>
              <a:t>обычно организованы в соответствии с предметной классификацией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Поиск информации в каталоге сводится к выбору определенного каталога, после чего пользователю будет представлен список ссылок на URL-адреса наиболее посещаемых и важных Web-сайтов. Каждая ссылка обычно аннотирована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Поиск в иерархической системе каталогов</a:t>
            </a:r>
            <a:endParaRPr lang="ru-RU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214554"/>
            <a:ext cx="857256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Современные поисковые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643998" cy="486851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Одной из наиболее полных и мощных поисковых систем является </a:t>
            </a:r>
            <a:r>
              <a:rPr lang="ru-RU" dirty="0" err="1" smtClean="0"/>
              <a:t>Google</a:t>
            </a:r>
            <a:r>
              <a:rPr lang="ru-RU" dirty="0" smtClean="0"/>
              <a:t> (</a:t>
            </a:r>
            <a:r>
              <a:rPr lang="ru-RU" dirty="0" err="1" smtClean="0">
                <a:hlinkClick r:id="rId2"/>
              </a:rPr>
              <a:t>www.google.ru</a:t>
            </a:r>
            <a:r>
              <a:rPr lang="ru-RU" dirty="0" smtClean="0"/>
              <a:t>) , </a:t>
            </a:r>
            <a:r>
              <a:rPr lang="ru-RU" dirty="0" smtClean="0"/>
              <a:t>в базе данных которой хранятся 8 миллиардов Web-страниц, и каждый месяц программы-роботы заносят в нее 5 миллионов новых страниц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 smtClean="0"/>
              <a:t>Рунете (российской части Интернета) обширные базы данных, содержащие более 200 миллионов документов, имеют поисковые системы </a:t>
            </a:r>
            <a:r>
              <a:rPr lang="ru-RU" dirty="0" err="1" smtClean="0"/>
              <a:t>Яндекс</a:t>
            </a:r>
            <a:r>
              <a:rPr lang="ru-RU" dirty="0" smtClean="0"/>
              <a:t> (</a:t>
            </a:r>
            <a:r>
              <a:rPr lang="ru-RU" dirty="0" err="1" smtClean="0">
                <a:hlinkClick r:id="rId3"/>
              </a:rPr>
              <a:t>www.yandex.ru</a:t>
            </a:r>
            <a:r>
              <a:rPr lang="ru-RU" dirty="0" smtClean="0"/>
              <a:t>)  </a:t>
            </a:r>
            <a:r>
              <a:rPr lang="ru-RU" dirty="0" smtClean="0"/>
              <a:t>и </a:t>
            </a:r>
            <a:r>
              <a:rPr lang="ru-RU" dirty="0" err="1" smtClean="0"/>
              <a:t>Rambler</a:t>
            </a:r>
            <a:r>
              <a:rPr lang="ru-RU" dirty="0" smtClean="0"/>
              <a:t> (</a:t>
            </a:r>
            <a:r>
              <a:rPr lang="ru-RU" dirty="0" err="1" smtClean="0">
                <a:hlinkClick r:id="rId4"/>
              </a:rPr>
              <a:t>www.rambler.ru</a:t>
            </a:r>
            <a:r>
              <a:rPr lang="ru-RU" dirty="0" smtClean="0"/>
              <a:t>).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Наиболее полный многоуровневый иерархический тематический каталог русскоязычных Интернет-ресурсов имеет поисковая система Апорт (</a:t>
            </a:r>
            <a:r>
              <a:rPr lang="ru-RU" dirty="0" err="1" smtClean="0">
                <a:hlinkClick r:id="rId5"/>
              </a:rPr>
              <a:t>www.aport.ru</a:t>
            </a:r>
            <a:r>
              <a:rPr lang="ru-RU" dirty="0" smtClean="0"/>
              <a:t>) .</a:t>
            </a: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977</TotalTime>
  <Words>854</Words>
  <Application>Microsoft Office PowerPoint</Application>
  <PresentationFormat>Экран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Модульная</vt:lpstr>
      <vt:lpstr>Поиск информации  в сети Интернет</vt:lpstr>
      <vt:lpstr>Поиск информации</vt:lpstr>
      <vt:lpstr>Поисковые системы общего назначения</vt:lpstr>
      <vt:lpstr>Заполнение баз данных поисковых систем</vt:lpstr>
      <vt:lpstr>Заполнение баз данных поисковых систем</vt:lpstr>
      <vt:lpstr>Поиск по ключевым словам</vt:lpstr>
      <vt:lpstr>Поиск в иерархической системе каталогов</vt:lpstr>
      <vt:lpstr>Поиск в иерархической системе каталогов</vt:lpstr>
      <vt:lpstr>Современные поисковые системы</vt:lpstr>
      <vt:lpstr>Современные поисковые системы</vt:lpstr>
      <vt:lpstr>Специализированные поисковые системы</vt:lpstr>
      <vt:lpstr>Специализированные поисковые системы</vt:lpstr>
      <vt:lpstr>Системы поиска людей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145</cp:revision>
  <dcterms:created xsi:type="dcterms:W3CDTF">2015-08-30T09:51:53Z</dcterms:created>
  <dcterms:modified xsi:type="dcterms:W3CDTF">2016-04-16T08:43:06Z</dcterms:modified>
</cp:coreProperties>
</file>