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2"/>
  </p:notesMasterIdLst>
  <p:sldIdLst>
    <p:sldId id="256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29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32" autoAdjust="0"/>
    <p:restoredTop sz="93605" autoAdjust="0"/>
  </p:normalViewPr>
  <p:slideViewPr>
    <p:cSldViewPr>
      <p:cViewPr varScale="1">
        <p:scale>
          <a:sx n="80" d="100"/>
          <a:sy n="80" d="100"/>
        </p:scale>
        <p:origin x="94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2F391-77D3-4431-B256-F9EB25A7933E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EB72A-6D2D-4587-911A-44B2BC515F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099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8077200" cy="2680320"/>
          </a:xfrm>
        </p:spPr>
        <p:txBody>
          <a:bodyPr/>
          <a:lstStyle/>
          <a:p>
            <a:r>
              <a:rPr lang="ru-RU" dirty="0" err="1" smtClean="0"/>
              <a:t>Геоинформационные</a:t>
            </a:r>
            <a:r>
              <a:rPr lang="ru-RU" dirty="0" smtClean="0"/>
              <a:t> системы в Интернете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Домашнее 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Стр. </a:t>
            </a:r>
            <a:r>
              <a:rPr lang="ru-RU" dirty="0" smtClean="0"/>
              <a:t>176-179,</a:t>
            </a:r>
          </a:p>
          <a:p>
            <a:endParaRPr lang="ru-RU" dirty="0"/>
          </a:p>
          <a:p>
            <a:pPr marL="118872" indent="0">
              <a:buNone/>
            </a:pPr>
            <a:r>
              <a:rPr lang="ru-RU" dirty="0" smtClean="0"/>
              <a:t>Задание: подготовить сообщение, в каких организациях используют Web-камеры для работы.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041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Географические информационные системы (ГИС)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85926"/>
            <a:ext cx="8715436" cy="4868519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Геоинформационные</a:t>
            </a:r>
            <a:r>
              <a:rPr lang="ru-RU" dirty="0" smtClean="0">
                <a:solidFill>
                  <a:srgbClr val="FF0000"/>
                </a:solidFill>
              </a:rPr>
              <a:t> системы </a:t>
            </a:r>
            <a:r>
              <a:rPr lang="ru-RU" dirty="0" smtClean="0"/>
              <a:t>предназначены для сбора, хранения, анализа и графической визуализации географических данных.</a:t>
            </a:r>
          </a:p>
          <a:p>
            <a:pPr algn="just"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Геоинформационные</a:t>
            </a:r>
            <a:r>
              <a:rPr lang="ru-RU" dirty="0" smtClean="0">
                <a:solidFill>
                  <a:srgbClr val="FF0000"/>
                </a:solidFill>
              </a:rPr>
              <a:t> системы </a:t>
            </a:r>
            <a:r>
              <a:rPr lang="ru-RU" dirty="0" smtClean="0"/>
              <a:t>включают растровые или векторные карты, а также данные о географических объектах, хранящиеся в базах данных. </a:t>
            </a:r>
          </a:p>
          <a:p>
            <a:pPr algn="just">
              <a:buNone/>
            </a:pPr>
            <a:r>
              <a:rPr lang="ru-RU" dirty="0" smtClean="0"/>
              <a:t>ГИС позволяют пользователям:</a:t>
            </a:r>
          </a:p>
          <a:p>
            <a:pPr algn="just"/>
            <a:r>
              <a:rPr lang="ru-RU" dirty="0" smtClean="0"/>
              <a:t>Искать, </a:t>
            </a:r>
          </a:p>
          <a:p>
            <a:pPr algn="just"/>
            <a:r>
              <a:rPr lang="ru-RU" dirty="0" smtClean="0"/>
              <a:t>Анализировать</a:t>
            </a:r>
          </a:p>
          <a:p>
            <a:pPr algn="just"/>
            <a:r>
              <a:rPr lang="ru-RU" dirty="0" smtClean="0"/>
              <a:t>Редактировать цифровые карты</a:t>
            </a:r>
          </a:p>
          <a:p>
            <a:pPr algn="just"/>
            <a:r>
              <a:rPr lang="ru-RU" dirty="0" smtClean="0"/>
              <a:t>Получать информацию об объектах (например, адрес здания, высоту объекта над уровнем моря и т. д.).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Интерактивные карты в Интернете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Интернете можно найти интерактивные карты мира, стран и городов. </a:t>
            </a:r>
          </a:p>
          <a:p>
            <a:endParaRPr lang="ru-RU" dirty="0" smtClean="0"/>
          </a:p>
          <a:p>
            <a:r>
              <a:rPr lang="ru-RU" dirty="0" smtClean="0"/>
              <a:t>Интерактивной картой можно управлять: увеличивать и уменьшать масштаб и сдвигать по всем географическим направлениям (север, юг, запад, восток).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Интерактивные карты в Интернете</a:t>
            </a: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563623"/>
            <a:ext cx="5976664" cy="50885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758138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Картографический ресурс </a:t>
            </a:r>
            <a:r>
              <a:rPr lang="ru-RU" dirty="0" err="1" smtClean="0"/>
              <a:t>Google</a:t>
            </a:r>
            <a:r>
              <a:rPr lang="ru-RU" dirty="0" smtClean="0"/>
              <a:t> </a:t>
            </a:r>
            <a:r>
              <a:rPr lang="ru-RU" dirty="0" err="1" smtClean="0"/>
              <a:t>Earth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3"/>
            <a:ext cx="9001156" cy="514353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Картографический ресурс </a:t>
            </a:r>
            <a:r>
              <a:rPr lang="ru-RU" dirty="0" err="1" smtClean="0">
                <a:solidFill>
                  <a:srgbClr val="FF0000"/>
                </a:solidFill>
              </a:rPr>
              <a:t>Google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Earth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это программа-навигатор, устанавливаемая на локальный компьютер, и удаленная, находящаяся на серверах в сети Интернет, база географических данных.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Основу данных представляют спутниковые снимки и топографические карты. </a:t>
            </a:r>
          </a:p>
          <a:p>
            <a:pPr algn="just"/>
            <a:r>
              <a:rPr lang="ru-RU" dirty="0" smtClean="0"/>
              <a:t>Используется трехмерная модель всего земного шара.</a:t>
            </a:r>
          </a:p>
          <a:p>
            <a:pPr algn="just"/>
            <a:r>
              <a:rPr lang="ru-RU" dirty="0" smtClean="0"/>
              <a:t>В любой точке земной поверхности можно получить координаты этой точки, а также ее высоту над уровнем моря.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758138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Картографический ресурс </a:t>
            </a:r>
            <a:r>
              <a:rPr lang="ru-RU" dirty="0" err="1" smtClean="0"/>
              <a:t>Google</a:t>
            </a:r>
            <a:r>
              <a:rPr lang="ru-RU" dirty="0" smtClean="0"/>
              <a:t> </a:t>
            </a:r>
            <a:r>
              <a:rPr lang="ru-RU" dirty="0" err="1" smtClean="0"/>
              <a:t>Earth</a:t>
            </a:r>
            <a:endParaRPr lang="ru-RU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700808"/>
            <a:ext cx="6696744" cy="51314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Спутниковая навигация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715436" cy="321471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Для определения географических координат точки, в которой находится пользователь, используются данные, полученные с помощью радиосигналов со спутников. </a:t>
            </a:r>
          </a:p>
          <a:p>
            <a:pPr algn="just"/>
            <a:r>
              <a:rPr lang="ru-RU" dirty="0" smtClean="0"/>
              <a:t>Основой системы являются 24 спутника.</a:t>
            </a:r>
          </a:p>
          <a:p>
            <a:pPr algn="just"/>
            <a:r>
              <a:rPr lang="ru-RU" dirty="0" smtClean="0"/>
              <a:t>Для определения пространственных координат и точного времени требуется принять и обработать навигационные сигналы не менее чем от 4 спутников.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2" y="4806882"/>
            <a:ext cx="6505575" cy="15335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Спутниковая навигация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00808"/>
            <a:ext cx="7560840" cy="467328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Практическое занятие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Установить на компьютер картографическую систему </a:t>
            </a:r>
            <a:r>
              <a:rPr lang="ru-RU" dirty="0" err="1" smtClean="0"/>
              <a:t>Google</a:t>
            </a:r>
            <a:r>
              <a:rPr lang="ru-RU" dirty="0" smtClean="0"/>
              <a:t> </a:t>
            </a:r>
            <a:r>
              <a:rPr lang="ru-RU" dirty="0" err="1" smtClean="0"/>
              <a:t>Earth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2. Найти наш город и наш район.</a:t>
            </a:r>
          </a:p>
          <a:p>
            <a:pPr>
              <a:buNone/>
            </a:pPr>
            <a:r>
              <a:rPr lang="ru-RU" dirty="0" smtClean="0"/>
              <a:t>3. Найти нашу школу.</a:t>
            </a:r>
          </a:p>
          <a:p>
            <a:pPr>
              <a:buNone/>
            </a:pPr>
            <a:r>
              <a:rPr lang="ru-RU" dirty="0" smtClean="0"/>
              <a:t>4. Определить расстояние от г.Туймазы до г. Москва (используя </a:t>
            </a:r>
            <a:r>
              <a:rPr lang="ru-RU" dirty="0" err="1" smtClean="0"/>
              <a:t>Google</a:t>
            </a:r>
            <a:r>
              <a:rPr lang="ru-RU" dirty="0" smtClean="0"/>
              <a:t> </a:t>
            </a:r>
            <a:r>
              <a:rPr lang="ru-RU" dirty="0" err="1" smtClean="0"/>
              <a:t>Earth</a:t>
            </a:r>
            <a:r>
              <a:rPr lang="ru-RU" dirty="0" smtClean="0"/>
              <a:t> или интерактивные карты в сети Интернет).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892</TotalTime>
  <Words>307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Corbel</vt:lpstr>
      <vt:lpstr>Wingdings</vt:lpstr>
      <vt:lpstr>Wingdings 2</vt:lpstr>
      <vt:lpstr>Wingdings 3</vt:lpstr>
      <vt:lpstr>Модульная</vt:lpstr>
      <vt:lpstr>Геоинформационные системы в Интернете</vt:lpstr>
      <vt:lpstr>Географические информационные системы (ГИС)</vt:lpstr>
      <vt:lpstr>Интерактивные карты в Интернете</vt:lpstr>
      <vt:lpstr>Интерактивные карты в Интернете</vt:lpstr>
      <vt:lpstr>Картографический ресурс Google Earth</vt:lpstr>
      <vt:lpstr>Картографический ресурс Google Earth</vt:lpstr>
      <vt:lpstr>Спутниковая навигация</vt:lpstr>
      <vt:lpstr>Спутниковая навигация</vt:lpstr>
      <vt:lpstr>Практическое занятие</vt:lpstr>
      <vt:lpstr>Домашнее задание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 и  информационные процессы</dc:title>
  <dc:creator>Corvinis</dc:creator>
  <cp:lastModifiedBy>User</cp:lastModifiedBy>
  <cp:revision>138</cp:revision>
  <dcterms:created xsi:type="dcterms:W3CDTF">2015-08-30T09:51:53Z</dcterms:created>
  <dcterms:modified xsi:type="dcterms:W3CDTF">2017-01-14T17:37:54Z</dcterms:modified>
</cp:coreProperties>
</file>