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29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832" autoAdjust="0"/>
    <p:restoredTop sz="93605" autoAdjust="0"/>
  </p:normalViewPr>
  <p:slideViewPr>
    <p:cSldViewPr>
      <p:cViewPr varScale="1">
        <p:scale>
          <a:sx n="73" d="100"/>
          <a:sy n="73" d="100"/>
        </p:scale>
        <p:origin x="-96" y="-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r>
              <a:rPr lang="ru-RU" dirty="0" smtClean="0"/>
              <a:t>Радио, телевидение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 smtClean="0"/>
              <a:t>Web-камеры в Интернете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Радио, телевидение и Web-камеры в </a:t>
            </a:r>
            <a:r>
              <a:rPr lang="ru-RU" dirty="0" smtClean="0"/>
              <a:t>Интернете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112567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Интернет-вещание включает в себя передачу </a:t>
            </a:r>
            <a:r>
              <a:rPr lang="ru-RU" dirty="0" smtClean="0"/>
              <a:t>аудио- </a:t>
            </a:r>
            <a:r>
              <a:rPr lang="ru-RU" dirty="0" smtClean="0"/>
              <a:t>и видеоинформации и поэтому доступно в любой точке мира на компьютере, подключенном к Интернету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Широкое распространение </a:t>
            </a:r>
            <a:r>
              <a:rPr lang="ru-RU" dirty="0" smtClean="0"/>
              <a:t>получили:</a:t>
            </a:r>
          </a:p>
          <a:p>
            <a:pPr algn="just"/>
            <a:r>
              <a:rPr lang="ru-RU" dirty="0" smtClean="0"/>
              <a:t>Интернет-радио</a:t>
            </a:r>
            <a:r>
              <a:rPr lang="ru-RU" dirty="0" smtClean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Интернет-телевидение,</a:t>
            </a:r>
          </a:p>
          <a:p>
            <a:pPr algn="just"/>
            <a:r>
              <a:rPr lang="ru-RU" dirty="0" smtClean="0"/>
              <a:t>Web-камеры.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Для </a:t>
            </a:r>
            <a:r>
              <a:rPr lang="ru-RU" dirty="0" smtClean="0"/>
              <a:t>прослушивания и просмотра аудио- и </a:t>
            </a:r>
            <a:r>
              <a:rPr lang="ru-RU" dirty="0" err="1" smtClean="0"/>
              <a:t>видеофайлов</a:t>
            </a:r>
            <a:r>
              <a:rPr lang="ru-RU" dirty="0" smtClean="0"/>
              <a:t> необходимы специальные мультимедиа проигрыватели (например, 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Media</a:t>
            </a:r>
            <a:r>
              <a:rPr lang="ru-RU" dirty="0" smtClean="0"/>
              <a:t> </a:t>
            </a:r>
            <a:r>
              <a:rPr lang="ru-RU" dirty="0" err="1" smtClean="0"/>
              <a:t>Player</a:t>
            </a:r>
            <a:r>
              <a:rPr lang="ru-RU" dirty="0" smtClean="0"/>
              <a:t> и др.).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9524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потоковой передачи звука и видео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Эта технология </a:t>
            </a:r>
            <a:r>
              <a:rPr lang="ru-RU" dirty="0" smtClean="0"/>
              <a:t>была разработана </a:t>
            </a:r>
            <a:r>
              <a:rPr lang="ru-RU" dirty="0" smtClean="0"/>
              <a:t>для </a:t>
            </a:r>
            <a:r>
              <a:rPr lang="ru-RU" dirty="0" smtClean="0"/>
              <a:t>прослушивания и просмотра звуковых и </a:t>
            </a:r>
            <a:r>
              <a:rPr lang="ru-RU" dirty="0" err="1" smtClean="0"/>
              <a:t>видеофайлов</a:t>
            </a:r>
            <a:r>
              <a:rPr lang="ru-RU" dirty="0" smtClean="0"/>
              <a:t> непосредственно в процессе их получения из Интернета в режиме реального </a:t>
            </a:r>
            <a:r>
              <a:rPr lang="ru-RU" dirty="0" smtClean="0"/>
              <a:t>времени (</a:t>
            </a:r>
            <a:r>
              <a:rPr lang="ru-RU" dirty="0" err="1" smtClean="0"/>
              <a:t>он-лайн</a:t>
            </a:r>
            <a:r>
              <a:rPr lang="ru-RU" dirty="0" smtClean="0"/>
              <a:t>).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Потоковые технологии дают возможность передавать звуковые и </a:t>
            </a:r>
            <a:r>
              <a:rPr lang="ru-RU" dirty="0" err="1" smtClean="0"/>
              <a:t>видеофайлы</a:t>
            </a:r>
            <a:r>
              <a:rPr lang="ru-RU" dirty="0" smtClean="0"/>
              <a:t> по частям в буфер локального компьютера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Снижение скорости передачи по каналу может приводить к временным пропаданиям звука или пропускам видеокадров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потоковой передачи звука и видео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643182"/>
            <a:ext cx="8643998" cy="3757618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Сервер вещания</a:t>
            </a:r>
            <a:r>
              <a:rPr lang="ru-RU" sz="2800" dirty="0" smtClean="0"/>
              <a:t> — высокопроизводительный компьютер, обрабатывает запросы пользователей и обеспечивает постоянный доступ пользователей к аудио- и </a:t>
            </a:r>
            <a:r>
              <a:rPr lang="ru-RU" sz="2800" dirty="0" err="1" smtClean="0"/>
              <a:t>видеопотокам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Интернет-радио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В Интернете вещают сотни радиостанций из многих стран мира и городов, придерживаясь различной тематики (новости, музыка, спортивные репортажи и др.).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Интернет-вещание </a:t>
            </a:r>
            <a:r>
              <a:rPr lang="ru-RU" dirty="0" smtClean="0"/>
              <a:t>обычно производится с использованием формата сжатия звука МРЗ в диапазоне скорости передачи от 8 до 224 Кбит/с и, соответственно, с худшим или лучшим качеством звука.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Ссылки </a:t>
            </a:r>
            <a:r>
              <a:rPr lang="ru-RU" dirty="0" smtClean="0"/>
              <a:t>на сайты Интернет-радио можно найти в Интернете.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Интернет-телевидение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488" y="1500174"/>
            <a:ext cx="3143272" cy="78581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Интернет-вещание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29190" y="2285992"/>
            <a:ext cx="3143272" cy="9286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</a:t>
            </a:r>
            <a:r>
              <a:rPr lang="ru-RU" dirty="0" smtClean="0"/>
              <a:t>записи </a:t>
            </a:r>
          </a:p>
          <a:p>
            <a:pPr algn="ctr"/>
            <a:r>
              <a:rPr lang="ru-RU" dirty="0" smtClean="0"/>
              <a:t>«видео </a:t>
            </a:r>
            <a:r>
              <a:rPr lang="ru-RU" dirty="0" err="1" smtClean="0"/>
              <a:t>по-запросу</a:t>
            </a:r>
            <a:r>
              <a:rPr lang="ru-RU" dirty="0" smtClean="0"/>
              <a:t>»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2285992"/>
            <a:ext cx="3286148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прямое </a:t>
            </a:r>
          </a:p>
          <a:p>
            <a:pPr algn="ctr"/>
            <a:r>
              <a:rPr lang="ru-RU" dirty="0" smtClean="0"/>
              <a:t>«</a:t>
            </a:r>
            <a:r>
              <a:rPr lang="ru-RU" dirty="0" smtClean="0"/>
              <a:t>живое вещание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3571876"/>
            <a:ext cx="4429124" cy="328612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пользователь </a:t>
            </a:r>
            <a:r>
              <a:rPr lang="ru-RU" dirty="0" smtClean="0"/>
              <a:t>имеет возможность в реальном времени взаимодействовать с продюсером передачи: получать от него дополнительную информацию, задавать вопросы участникам программы, участвовать в интерактивных опросах, влиять на развитие программы и т. п.</a:t>
            </a:r>
            <a:endParaRPr lang="ru-RU" dirty="0" smtClean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3500438"/>
            <a:ext cx="4286248" cy="335756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пользователь </a:t>
            </a:r>
            <a:r>
              <a:rPr lang="ru-RU" dirty="0" smtClean="0"/>
              <a:t>может выстроить сетку вещания под себя и позволяет посмотреть передачу или фильм в удобное для него время.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Web-камеры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Широкой популярностью пользуются Web-камеры, установленные в самых разных местах (на улицах городов, в музеях, в заповедниках и т. д.) по всему миру и непрерывно передающие изображение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Пользователь </a:t>
            </a:r>
            <a:r>
              <a:rPr lang="ru-RU" dirty="0" smtClean="0"/>
              <a:t>через </a:t>
            </a:r>
            <a:r>
              <a:rPr lang="ru-RU" dirty="0" smtClean="0"/>
              <a:t>Интернет может </a:t>
            </a:r>
            <a:r>
              <a:rPr lang="ru-RU" dirty="0" smtClean="0"/>
              <a:t>управлять камерой, поворачивать ее вокруг горизонтальной и вертикальной осей, приближать или удалять изображение и т. 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252728"/>
          </a:xfrm>
        </p:spPr>
        <p:txBody>
          <a:bodyPr/>
          <a:lstStyle/>
          <a:p>
            <a:r>
              <a:rPr lang="ru-RU" dirty="0" smtClean="0"/>
              <a:t>Web-камеры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071942"/>
            <a:ext cx="8715436" cy="258250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Web-камеры могут использоваться для обеспечения безопасности дома или офиса.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Пользователь </a:t>
            </a:r>
            <a:r>
              <a:rPr lang="ru-RU" dirty="0" smtClean="0"/>
              <a:t>может наблюдать с помощью браузера за своим офисом или квартирой, находясь за тысячи километров.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Камера </a:t>
            </a:r>
            <a:r>
              <a:rPr lang="ru-RU" dirty="0" smtClean="0"/>
              <a:t>может быть оборудована датчиком движения, который подает сигнал тревоги при обнаружении какого-либо движения в помещении.</a:t>
            </a:r>
            <a:endParaRPr lang="ru-RU" dirty="0"/>
          </a:p>
        </p:txBody>
      </p:sp>
      <p:pic>
        <p:nvPicPr>
          <p:cNvPr id="1026" name="Picture 2" descr="Moscow-Himki-300x1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428736"/>
            <a:ext cx="3357586" cy="22160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3571876"/>
            <a:ext cx="76438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Панорама Москвы, полученная с помощью Web-камеры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</a:t>
            </a:r>
            <a:r>
              <a:rPr lang="ru-RU" dirty="0" smtClean="0"/>
              <a:t>176-179,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dirty="0" smtClean="0"/>
              <a:t>Задание: </a:t>
            </a:r>
            <a:r>
              <a:rPr lang="ru-RU" dirty="0" smtClean="0"/>
              <a:t>подготовить </a:t>
            </a:r>
            <a:r>
              <a:rPr lang="ru-RU" dirty="0" smtClean="0"/>
              <a:t>сообщение, в каких организациях используют Web-камеры для работы.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7041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873</TotalTime>
  <Words>412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Радио, телевидение  и Web-камеры в Интернете</vt:lpstr>
      <vt:lpstr>Радио, телевидение и Web-камеры в Интернете</vt:lpstr>
      <vt:lpstr>Технология потоковой передачи звука и видео</vt:lpstr>
      <vt:lpstr>Технология потоковой передачи звука и видео</vt:lpstr>
      <vt:lpstr>Интернет-радио</vt:lpstr>
      <vt:lpstr>Интернет-телевидение</vt:lpstr>
      <vt:lpstr>Web-камеры</vt:lpstr>
      <vt:lpstr>Web-камеры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134</cp:revision>
  <dcterms:created xsi:type="dcterms:W3CDTF">2015-08-30T09:51:53Z</dcterms:created>
  <dcterms:modified xsi:type="dcterms:W3CDTF">2016-03-31T06:26:23Z</dcterms:modified>
</cp:coreProperties>
</file>