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2"/>
  </p:notesMasterIdLst>
  <p:sldIdLst>
    <p:sldId id="256" r:id="rId2"/>
    <p:sldId id="292" r:id="rId3"/>
    <p:sldId id="293" r:id="rId4"/>
    <p:sldId id="294" r:id="rId5"/>
    <p:sldId id="295" r:id="rId6"/>
    <p:sldId id="296" r:id="rId7"/>
    <p:sldId id="297" r:id="rId8"/>
    <p:sldId id="298" r:id="rId9"/>
    <p:sldId id="299" r:id="rId10"/>
    <p:sldId id="291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832" autoAdjust="0"/>
    <p:restoredTop sz="93605" autoAdjust="0"/>
  </p:normalViewPr>
  <p:slideViewPr>
    <p:cSldViewPr>
      <p:cViewPr varScale="1">
        <p:scale>
          <a:sx n="64" d="100"/>
          <a:sy n="64" d="100"/>
        </p:scale>
        <p:origin x="15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62F391-77D3-4431-B256-F9EB25A7933E}" type="datetimeFigureOut">
              <a:rPr lang="ru-RU" smtClean="0"/>
              <a:pPr/>
              <a:t>21.03.2016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FEB72A-6D2D-4587-911A-44B2BC515F9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40990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FEB72A-6D2D-4587-911A-44B2BC515F94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01515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FEB72A-6D2D-4587-911A-44B2BC515F94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88353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21.03.2016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muzofon.com/" TargetMode="External"/><Relationship Id="rId2" Type="http://schemas.openxmlformats.org/officeDocument/2006/relationships/hyperlink" Target="http://zaycev.net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audiopoisk.com/" TargetMode="External"/><Relationship Id="rId4" Type="http://schemas.openxmlformats.org/officeDocument/2006/relationships/hyperlink" Target="https://www.mp3poisk.me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348880"/>
            <a:ext cx="8077200" cy="2680320"/>
          </a:xfrm>
        </p:spPr>
        <p:txBody>
          <a:bodyPr/>
          <a:lstStyle/>
          <a:p>
            <a:pPr algn="ctr"/>
            <a:r>
              <a:rPr lang="ru-RU" dirty="0"/>
              <a:t>Файловые архивы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Домашнее задание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Стр. 168-167,</a:t>
            </a:r>
          </a:p>
          <a:p>
            <a:pPr marL="118872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77041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Серверы файловых архивов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775191"/>
            <a:ext cx="8640960" cy="4966177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Сотни тысяч серверов Интернета являются серверами файловых архивов, и на них хранятся сотни миллионов файлов. </a:t>
            </a:r>
          </a:p>
          <a:p>
            <a:endParaRPr lang="ru-RU" dirty="0"/>
          </a:p>
          <a:p>
            <a:r>
              <a:rPr lang="ru-RU" dirty="0"/>
              <a:t>Файловые серверы поддерживают многие компании — разработчики ПО и производители аппаратных компонентов компьютера и периферийных устройств. </a:t>
            </a:r>
          </a:p>
          <a:p>
            <a:endParaRPr lang="ru-RU" dirty="0"/>
          </a:p>
          <a:p>
            <a:r>
              <a:rPr lang="ru-RU" dirty="0"/>
              <a:t>Размещаемое на таких серверах ПО является свободно распространяемым или условно-бесплатным, и поэтому, скачивая файлы, пользователь не нарушает закон об авторских правах на ПО.</a:t>
            </a:r>
          </a:p>
        </p:txBody>
      </p:sp>
    </p:spTree>
    <p:extLst>
      <p:ext uri="{BB962C8B-B14F-4D97-AF65-F5344CB8AC3E}">
        <p14:creationId xmlns:p14="http://schemas.microsoft.com/office/powerpoint/2010/main" val="21646088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Серверы файловых архивов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Последнее время широкое распространение получили серверы музыкальных архивов, хранящие альбомы и музыкальные композиции популярных исполнителей в формате МРЗ:</a:t>
            </a:r>
          </a:p>
          <a:p>
            <a:r>
              <a:rPr lang="en-US" dirty="0">
                <a:hlinkClick r:id="rId2"/>
              </a:rPr>
              <a:t>http://zaycev.net/</a:t>
            </a:r>
            <a:endParaRPr lang="ru-RU" dirty="0"/>
          </a:p>
          <a:p>
            <a:r>
              <a:rPr lang="en-US" dirty="0">
                <a:hlinkClick r:id="rId3"/>
              </a:rPr>
              <a:t>http://muzofon.com/</a:t>
            </a:r>
            <a:endParaRPr lang="ru-RU" dirty="0"/>
          </a:p>
          <a:p>
            <a:r>
              <a:rPr lang="en-US" dirty="0">
                <a:hlinkClick r:id="rId4"/>
              </a:rPr>
              <a:t>https://www.mp3poisk.me/</a:t>
            </a:r>
            <a:endParaRPr lang="ru-RU" dirty="0"/>
          </a:p>
          <a:p>
            <a:r>
              <a:rPr lang="en-US" dirty="0">
                <a:hlinkClick r:id="rId5"/>
              </a:rPr>
              <a:t>http://www.audiopoisk.com/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514156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Протоколы передачи файлов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4509120"/>
            <a:ext cx="8414404" cy="2160240"/>
          </a:xfrm>
        </p:spPr>
        <p:txBody>
          <a:bodyPr>
            <a:normAutofit fontScale="85000" lnSpcReduction="20000"/>
          </a:bodyPr>
          <a:lstStyle/>
          <a:p>
            <a:pPr marL="118872" indent="0">
              <a:buNone/>
            </a:pPr>
            <a:r>
              <a:rPr lang="ru-RU" dirty="0"/>
              <a:t>Протокол FTP позволяет:</a:t>
            </a:r>
          </a:p>
          <a:p>
            <a:r>
              <a:rPr lang="ru-RU" dirty="0"/>
              <a:t>загружать файлы (</a:t>
            </a:r>
            <a:r>
              <a:rPr lang="ru-RU" dirty="0" err="1"/>
              <a:t>Download</a:t>
            </a:r>
            <a:r>
              <a:rPr lang="ru-RU" dirty="0"/>
              <a:t>) с удаленных серверов файловых архивов на локальный компьютер, </a:t>
            </a:r>
          </a:p>
          <a:p>
            <a:r>
              <a:rPr lang="ru-RU" dirty="0"/>
              <a:t>производить передачу файлов (</a:t>
            </a:r>
            <a:r>
              <a:rPr lang="ru-RU" dirty="0" err="1"/>
              <a:t>Upload</a:t>
            </a:r>
            <a:r>
              <a:rPr lang="ru-RU" dirty="0"/>
              <a:t>) с локального компьютера на удаленный </a:t>
            </a:r>
            <a:r>
              <a:rPr lang="ru-RU" dirty="0" err="1"/>
              <a:t>Web-cepвep</a:t>
            </a:r>
            <a:r>
              <a:rPr lang="ru-RU" dirty="0"/>
              <a:t>, в процессе публикации </a:t>
            </a:r>
            <a:r>
              <a:rPr lang="ru-RU" dirty="0" err="1"/>
              <a:t>Web</a:t>
            </a:r>
            <a:r>
              <a:rPr lang="ru-RU" dirty="0"/>
              <a:t>-сайта.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339752" y="1556792"/>
            <a:ext cx="4464496" cy="792088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/>
              <a:t>Протоколы передачи файлов </a:t>
            </a:r>
          </a:p>
        </p:txBody>
      </p:sp>
      <p:cxnSp>
        <p:nvCxnSpPr>
          <p:cNvPr id="6" name="Прямая со стрелкой 5"/>
          <p:cNvCxnSpPr>
            <a:stCxn id="4" idx="2"/>
            <a:endCxn id="11" idx="0"/>
          </p:cNvCxnSpPr>
          <p:nvPr/>
        </p:nvCxnSpPr>
        <p:spPr>
          <a:xfrm flipH="1">
            <a:off x="2062619" y="2348880"/>
            <a:ext cx="2509381" cy="720080"/>
          </a:xfrm>
          <a:prstGeom prst="straightConnector1">
            <a:avLst/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>
            <a:stCxn id="4" idx="2"/>
            <a:endCxn id="12" idx="0"/>
          </p:cNvCxnSpPr>
          <p:nvPr/>
        </p:nvCxnSpPr>
        <p:spPr>
          <a:xfrm>
            <a:off x="4572000" y="2348880"/>
            <a:ext cx="2391874" cy="720080"/>
          </a:xfrm>
          <a:prstGeom prst="straightConnector1">
            <a:avLst/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Скругленный прямоугольник 10"/>
          <p:cNvSpPr/>
          <p:nvPr/>
        </p:nvSpPr>
        <p:spPr>
          <a:xfrm>
            <a:off x="66789" y="3068960"/>
            <a:ext cx="3991660" cy="1080120"/>
          </a:xfrm>
          <a:prstGeom prst="round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HTTP</a:t>
            </a:r>
            <a:r>
              <a:rPr lang="en-US" sz="2000" dirty="0">
                <a:solidFill>
                  <a:schemeClr val="tx1"/>
                </a:solidFill>
              </a:rPr>
              <a:t> (</a:t>
            </a:r>
            <a:r>
              <a:rPr lang="en-US" sz="2000" i="1" dirty="0">
                <a:solidFill>
                  <a:schemeClr val="tx1"/>
                </a:solidFill>
              </a:rPr>
              <a:t>Hyper</a:t>
            </a:r>
            <a:r>
              <a:rPr lang="ru-RU" sz="2000" i="1" dirty="0">
                <a:solidFill>
                  <a:schemeClr val="tx1"/>
                </a:solidFill>
              </a:rPr>
              <a:t> </a:t>
            </a:r>
            <a:r>
              <a:rPr lang="en-US" sz="2000" i="1" dirty="0">
                <a:solidFill>
                  <a:schemeClr val="tx1"/>
                </a:solidFill>
              </a:rPr>
              <a:t>Text Transfer Protocol</a:t>
            </a:r>
            <a:r>
              <a:rPr lang="en-US" sz="2000" dirty="0">
                <a:solidFill>
                  <a:schemeClr val="tx1"/>
                </a:solidFill>
              </a:rPr>
              <a:t> — </a:t>
            </a:r>
            <a:r>
              <a:rPr lang="ru-RU" sz="2000" dirty="0">
                <a:solidFill>
                  <a:schemeClr val="tx1"/>
                </a:solidFill>
              </a:rPr>
              <a:t>протокол передачи гипертекста)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932040" y="3068960"/>
            <a:ext cx="4063668" cy="1080120"/>
          </a:xfrm>
          <a:prstGeom prst="round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</a:rPr>
              <a:t>FTP</a:t>
            </a:r>
            <a:r>
              <a:rPr lang="ru-RU" sz="2000" dirty="0">
                <a:solidFill>
                  <a:schemeClr val="tx1"/>
                </a:solidFill>
              </a:rPr>
              <a:t> (</a:t>
            </a:r>
            <a:r>
              <a:rPr lang="ru-RU" sz="2000" dirty="0" err="1">
                <a:solidFill>
                  <a:schemeClr val="tx1"/>
                </a:solidFill>
              </a:rPr>
              <a:t>File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Transfer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Protocol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en-US" sz="2000" dirty="0">
                <a:solidFill>
                  <a:schemeClr val="tx1"/>
                </a:solidFill>
              </a:rPr>
              <a:t>—</a:t>
            </a:r>
            <a:r>
              <a:rPr lang="ru-RU" sz="2000" dirty="0">
                <a:solidFill>
                  <a:schemeClr val="tx1"/>
                </a:solidFill>
              </a:rPr>
              <a:t> протокол передачи файлов)</a:t>
            </a:r>
          </a:p>
        </p:txBody>
      </p:sp>
    </p:spTree>
    <p:extLst>
      <p:ext uri="{BB962C8B-B14F-4D97-AF65-F5344CB8AC3E}">
        <p14:creationId xmlns:p14="http://schemas.microsoft.com/office/powerpoint/2010/main" val="27334967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Протоколы передачи файлов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628800"/>
            <a:ext cx="8712968" cy="5112567"/>
          </a:xfrm>
        </p:spPr>
        <p:txBody>
          <a:bodyPr>
            <a:normAutofit fontScale="92500" lnSpcReduction="10000"/>
          </a:bodyPr>
          <a:lstStyle/>
          <a:p>
            <a:pPr marL="118872" indent="457200">
              <a:buNone/>
            </a:pPr>
            <a:r>
              <a:rPr lang="ru-RU" dirty="0"/>
              <a:t>Для загрузки с сервера файлового архива ftp.server.com файла file.exe, хранящегося в папке </a:t>
            </a:r>
            <a:r>
              <a:rPr lang="ru-RU" dirty="0" err="1"/>
              <a:t>pub</a:t>
            </a:r>
            <a:r>
              <a:rPr lang="ru-RU" dirty="0"/>
              <a:t>, необходимо указать URL-адрес этого файла. </a:t>
            </a:r>
          </a:p>
          <a:p>
            <a:pPr marL="118872" indent="457200">
              <a:buNone/>
            </a:pPr>
            <a:r>
              <a:rPr lang="ru-RU" dirty="0"/>
              <a:t>При указании URL-адреса файла протокол FTP записывается следующим образом:</a:t>
            </a:r>
          </a:p>
          <a:p>
            <a:pPr marL="118872" indent="0" algn="ctr">
              <a:buNone/>
            </a:pPr>
            <a:r>
              <a:rPr lang="ru-RU" dirty="0"/>
              <a:t> ftp://ftp.server.com/pub/file.exe</a:t>
            </a:r>
          </a:p>
          <a:p>
            <a:pPr marL="118872" indent="0">
              <a:buNone/>
            </a:pPr>
            <a:endParaRPr lang="ru-RU" dirty="0"/>
          </a:p>
          <a:p>
            <a:pPr marL="118872" indent="0">
              <a:buNone/>
            </a:pPr>
            <a:r>
              <a:rPr lang="ru-RU" dirty="0"/>
              <a:t>Он состоит из трех частей:</a:t>
            </a:r>
          </a:p>
          <a:p>
            <a:r>
              <a:rPr lang="ru-RU" dirty="0"/>
              <a:t>ftp:// — протокол доступа;</a:t>
            </a:r>
          </a:p>
          <a:p>
            <a:r>
              <a:rPr lang="ru-RU" dirty="0"/>
              <a:t>ftp.server.com — доменное имя сервера файлового архива;</a:t>
            </a:r>
          </a:p>
          <a:p>
            <a:r>
              <a:rPr lang="ru-RU" dirty="0"/>
              <a:t>/</a:t>
            </a:r>
            <a:r>
              <a:rPr lang="ru-RU" dirty="0" err="1"/>
              <a:t>pub</a:t>
            </a:r>
            <a:r>
              <a:rPr lang="ru-RU" dirty="0"/>
              <a:t>/</a:t>
            </a:r>
            <a:r>
              <a:rPr lang="ru-RU" dirty="0" err="1"/>
              <a:t>file.ехе</a:t>
            </a:r>
            <a:r>
              <a:rPr lang="ru-RU" dirty="0"/>
              <a:t> — путь к файлу и имя файла.</a:t>
            </a:r>
          </a:p>
        </p:txBody>
      </p:sp>
    </p:spTree>
    <p:extLst>
      <p:ext uri="{BB962C8B-B14F-4D97-AF65-F5344CB8AC3E}">
        <p14:creationId xmlns:p14="http://schemas.microsoft.com/office/powerpoint/2010/main" val="6906620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Загрузка файлов с помощью браузера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628800"/>
            <a:ext cx="8856984" cy="5112567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Многие серверы файловых архивов (freeware.ru, www.freesoft.ru,www.download.ru и др.) имеют </a:t>
            </a:r>
            <a:r>
              <a:rPr lang="ru-RU" dirty="0" err="1"/>
              <a:t>Web</a:t>
            </a:r>
            <a:r>
              <a:rPr lang="ru-RU" dirty="0"/>
              <a:t>-интерфейс, что позволяет работать с ними с использованием браузеров.</a:t>
            </a:r>
          </a:p>
          <a:p>
            <a:pPr marL="118872" indent="0">
              <a:buNone/>
            </a:pPr>
            <a:endParaRPr lang="ru-RU" dirty="0"/>
          </a:p>
          <a:p>
            <a:r>
              <a:rPr lang="ru-RU" dirty="0"/>
              <a:t>Браузеры включают в себя менеджеры загрузки файлов.</a:t>
            </a:r>
          </a:p>
          <a:p>
            <a:pPr marL="118872" indent="0">
              <a:buNone/>
            </a:pPr>
            <a:endParaRPr lang="ru-RU" dirty="0"/>
          </a:p>
          <a:p>
            <a:r>
              <a:rPr lang="ru-RU" dirty="0"/>
              <a:t>После активизации ссылки на файл в открывшемся окне требуется указать папку на локальном компьютере, в которой файл должен быть сохранен. </a:t>
            </a:r>
          </a:p>
        </p:txBody>
      </p:sp>
    </p:spTree>
    <p:extLst>
      <p:ext uri="{BB962C8B-B14F-4D97-AF65-F5344CB8AC3E}">
        <p14:creationId xmlns:p14="http://schemas.microsoft.com/office/powerpoint/2010/main" val="6308407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Менеджеры загрузки файлов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700808"/>
            <a:ext cx="8712968" cy="4968551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Для работы с файловыми архивами можно использовать менеджеры загрузки файлов (например, </a:t>
            </a:r>
            <a:r>
              <a:rPr lang="ru-RU" dirty="0" err="1"/>
              <a:t>FlashGet</a:t>
            </a:r>
            <a:r>
              <a:rPr lang="ru-RU" dirty="0"/>
              <a:t>). </a:t>
            </a:r>
          </a:p>
          <a:p>
            <a:endParaRPr lang="ru-RU" dirty="0"/>
          </a:p>
          <a:p>
            <a:r>
              <a:rPr lang="ru-RU" dirty="0"/>
              <a:t>Такие менеджеры позволяют увеличить скорость загрузки за счет разбиения файлов на части и одновременной загрузки всех частей. </a:t>
            </a:r>
          </a:p>
          <a:p>
            <a:endParaRPr lang="ru-RU" dirty="0"/>
          </a:p>
          <a:p>
            <a:r>
              <a:rPr lang="ru-RU" dirty="0"/>
              <a:t>Они позволяют продолжить загрузку файла после разрыва соединения с сервером, содержат средство поиска файла по другим серверам файловых архивов, позволяют архивировать файлы в процессе их загрузки и т. д.</a:t>
            </a:r>
          </a:p>
        </p:txBody>
      </p:sp>
    </p:spTree>
    <p:extLst>
      <p:ext uri="{BB962C8B-B14F-4D97-AF65-F5344CB8AC3E}">
        <p14:creationId xmlns:p14="http://schemas.microsoft.com/office/powerpoint/2010/main" val="15725809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FTP-клиенты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628800"/>
            <a:ext cx="8784976" cy="5040559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FTP-серверы — это серверы, с которыми может производиться обмен файлами по протоколу FTP.</a:t>
            </a:r>
          </a:p>
          <a:p>
            <a:endParaRPr lang="ru-RU" dirty="0"/>
          </a:p>
          <a:p>
            <a:r>
              <a:rPr lang="ru-RU" dirty="0"/>
              <a:t>FTP-серверы по своему функциональному назначению могут являться как серверами файловых архивов, так и </a:t>
            </a:r>
            <a:r>
              <a:rPr lang="ru-RU" dirty="0" err="1"/>
              <a:t>Web</a:t>
            </a:r>
            <a:r>
              <a:rPr lang="ru-RU" dirty="0"/>
              <a:t>-серверами, на которых размещаются </a:t>
            </a:r>
            <a:r>
              <a:rPr lang="ru-RU" dirty="0" err="1"/>
              <a:t>Web</a:t>
            </a:r>
            <a:r>
              <a:rPr lang="ru-RU" dirty="0"/>
              <a:t>-сайты. </a:t>
            </a:r>
          </a:p>
          <a:p>
            <a:endParaRPr lang="ru-RU" dirty="0"/>
          </a:p>
          <a:p>
            <a:r>
              <a:rPr lang="ru-RU" dirty="0"/>
              <a:t>Обмен файлами (загрузка и передача) с серверами файловых архивов и </a:t>
            </a:r>
            <a:r>
              <a:rPr lang="ru-RU" dirty="0" err="1"/>
              <a:t>Web</a:t>
            </a:r>
            <a:r>
              <a:rPr lang="ru-RU" dirty="0"/>
              <a:t>-серверами производится с помощью специализированных программ FTP-клиентов (например, FTP-клиент входит в состав файлового менеджера </a:t>
            </a:r>
            <a:r>
              <a:rPr lang="ru-RU" dirty="0" err="1"/>
              <a:t>Total</a:t>
            </a:r>
            <a:r>
              <a:rPr lang="ru-RU" dirty="0"/>
              <a:t> </a:t>
            </a:r>
            <a:r>
              <a:rPr lang="ru-RU" dirty="0" err="1"/>
              <a:t>Commander</a:t>
            </a:r>
            <a:r>
              <a:rPr lang="ru-RU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5753849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Off-line</a:t>
            </a:r>
            <a:r>
              <a:rPr lang="ru-RU" dirty="0"/>
              <a:t> браузеры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628800"/>
            <a:ext cx="8784976" cy="5112567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Для быстрой загрузки </a:t>
            </a:r>
            <a:r>
              <a:rPr lang="ru-RU" dirty="0" err="1"/>
              <a:t>Web</a:t>
            </a:r>
            <a:r>
              <a:rPr lang="ru-RU" dirty="0"/>
              <a:t>-сайтов с целью их дальнейшего неспешного просмотра в автономном режиме используются специальные программы — </a:t>
            </a:r>
            <a:r>
              <a:rPr lang="ru-RU" dirty="0" err="1"/>
              <a:t>off-line</a:t>
            </a:r>
            <a:r>
              <a:rPr lang="ru-RU" dirty="0"/>
              <a:t> браузеры.</a:t>
            </a:r>
          </a:p>
          <a:p>
            <a:r>
              <a:rPr lang="ru-RU" dirty="0" err="1"/>
              <a:t>Off-line</a:t>
            </a:r>
            <a:r>
              <a:rPr lang="ru-RU" dirty="0"/>
              <a:t> браузеры позволяют загружать на локальный компьютер </a:t>
            </a:r>
            <a:r>
              <a:rPr lang="ru-RU" dirty="0" err="1"/>
              <a:t>Web</a:t>
            </a:r>
            <a:r>
              <a:rPr lang="ru-RU" dirty="0"/>
              <a:t>-сайты целиком или отдельные части сайта по выбору. </a:t>
            </a:r>
          </a:p>
          <a:p>
            <a:r>
              <a:rPr lang="ru-RU" dirty="0"/>
              <a:t>Пользователь может установить необходимую «глубину» загрузки </a:t>
            </a:r>
            <a:r>
              <a:rPr lang="ru-RU" dirty="0" err="1"/>
              <a:t>Web</a:t>
            </a:r>
            <a:r>
              <a:rPr lang="ru-RU" dirty="0"/>
              <a:t>-сайта (количество вложенных каталогов), загрузку связанных со страницами мультимедиа файлов, загрузку по гиперссылкам </a:t>
            </a:r>
            <a:r>
              <a:rPr lang="ru-RU" dirty="0" err="1"/>
              <a:t>Web</a:t>
            </a:r>
            <a:r>
              <a:rPr lang="ru-RU" dirty="0"/>
              <a:t>-страниц с других </a:t>
            </a:r>
            <a:r>
              <a:rPr lang="ru-RU" dirty="0" err="1"/>
              <a:t>Web</a:t>
            </a:r>
            <a:r>
              <a:rPr lang="ru-RU" dirty="0"/>
              <a:t>-серверов и т. д. </a:t>
            </a:r>
          </a:p>
          <a:p>
            <a:r>
              <a:rPr lang="ru-RU" dirty="0"/>
              <a:t>Имеется возможность продолжения загрузки сайта после разрыва соединения и обновления ранее загруженных сайтов.</a:t>
            </a:r>
          </a:p>
        </p:txBody>
      </p:sp>
    </p:spTree>
    <p:extLst>
      <p:ext uri="{BB962C8B-B14F-4D97-AF65-F5344CB8AC3E}">
        <p14:creationId xmlns:p14="http://schemas.microsoft.com/office/powerpoint/2010/main" val="12952442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858</TotalTime>
  <Words>519</Words>
  <Application>Microsoft Office PowerPoint</Application>
  <PresentationFormat>Экран (4:3)</PresentationFormat>
  <Paragraphs>56</Paragraphs>
  <Slides>10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Arial</vt:lpstr>
      <vt:lpstr>Calibri</vt:lpstr>
      <vt:lpstr>Corbel</vt:lpstr>
      <vt:lpstr>Wingdings</vt:lpstr>
      <vt:lpstr>Wingdings 2</vt:lpstr>
      <vt:lpstr>Wingdings 3</vt:lpstr>
      <vt:lpstr>Модульная</vt:lpstr>
      <vt:lpstr>Файловые архивы</vt:lpstr>
      <vt:lpstr>Серверы файловых архивов</vt:lpstr>
      <vt:lpstr>Серверы файловых архивов</vt:lpstr>
      <vt:lpstr>Протоколы передачи файлов</vt:lpstr>
      <vt:lpstr>Протоколы передачи файлов</vt:lpstr>
      <vt:lpstr>Загрузка файлов с помощью браузера</vt:lpstr>
      <vt:lpstr>Менеджеры загрузки файлов</vt:lpstr>
      <vt:lpstr>FTP-клиенты</vt:lpstr>
      <vt:lpstr>Off-line браузеры</vt:lpstr>
      <vt:lpstr>Домашнее задание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Информация  и  информационные процессы </dc:title>
  <dc:creator>Corvinis</dc:creator>
  <cp:lastModifiedBy>Wika</cp:lastModifiedBy>
  <cp:revision>132</cp:revision>
  <dcterms:created xsi:type="dcterms:W3CDTF">2015-08-30T09:51:53Z</dcterms:created>
  <dcterms:modified xsi:type="dcterms:W3CDTF">2016-03-21T15:56:09Z</dcterms:modified>
</cp:coreProperties>
</file>