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92" r:id="rId3"/>
    <p:sldId id="293" r:id="rId4"/>
    <p:sldId id="294" r:id="rId5"/>
    <p:sldId id="295" r:id="rId6"/>
    <p:sldId id="296" r:id="rId7"/>
    <p:sldId id="29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32" autoAdjust="0"/>
    <p:restoredTop sz="93605" autoAdjust="0"/>
  </p:normalViewPr>
  <p:slideViewPr>
    <p:cSldViewPr>
      <p:cViewPr varScale="1">
        <p:scale>
          <a:sx n="64" d="100"/>
          <a:sy n="64" d="100"/>
        </p:scale>
        <p:origin x="1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pPr algn="ctr"/>
            <a:r>
              <a:rPr lang="ru-RU" dirty="0"/>
              <a:t>Общение в интернете </a:t>
            </a:r>
            <a:br>
              <a:rPr lang="ru-RU" dirty="0"/>
            </a:br>
            <a:r>
              <a:rPr lang="ru-RU" dirty="0"/>
              <a:t>в реальном времени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Системы мгновенных сообщений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Системы мгновенных сообщений позволяют абонентам обмениваться информацией в реальном времени, т. е. практически без задержки. </a:t>
            </a:r>
          </a:p>
          <a:p>
            <a:endParaRPr lang="ru-RU" dirty="0"/>
          </a:p>
          <a:p>
            <a:r>
              <a:rPr lang="ru-RU" dirty="0"/>
              <a:t>Увеличившаяся скорость передачи данных и возросшая производительность компьютеров позволяют обмениваться:</a:t>
            </a:r>
          </a:p>
          <a:p>
            <a:r>
              <a:rPr lang="ru-RU" dirty="0"/>
              <a:t>текстовыми сообщениями;</a:t>
            </a:r>
          </a:p>
          <a:p>
            <a:r>
              <a:rPr lang="ru-RU" dirty="0" err="1"/>
              <a:t>аудиосвязь</a:t>
            </a:r>
            <a:r>
              <a:rPr lang="ru-RU" dirty="0"/>
              <a:t>;</a:t>
            </a:r>
          </a:p>
          <a:p>
            <a:r>
              <a:rPr lang="ru-RU" dirty="0"/>
              <a:t>видеосвязь.</a:t>
            </a:r>
          </a:p>
        </p:txBody>
      </p:sp>
    </p:spTree>
    <p:extLst>
      <p:ext uri="{BB962C8B-B14F-4D97-AF65-F5344CB8AC3E}">
        <p14:creationId xmlns:p14="http://schemas.microsoft.com/office/powerpoint/2010/main" val="1784490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Серверы общения в реальном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Любой пользователь может подключиться, зарегистрироваться и начать общение с одним из посетителей этого сервера или участвовать в коллективной встрече.</a:t>
            </a:r>
          </a:p>
          <a:p>
            <a:endParaRPr lang="ru-RU" sz="2800" dirty="0"/>
          </a:p>
          <a:p>
            <a:r>
              <a:rPr lang="ru-RU" dirty="0"/>
              <a:t>Серверы </a:t>
            </a:r>
            <a:r>
              <a:rPr lang="ru-RU" sz="2800" dirty="0"/>
              <a:t>(</a:t>
            </a:r>
            <a:r>
              <a:rPr lang="ru-RU" dirty="0"/>
              <a:t>Чат, ICQ)  - это обмен сообщениями, набираемыми с клавиатуры. Абонент вводит сообщение с клавиатуры, и оно высвечивается в окне, которое одновременно видят все участники встречи.</a:t>
            </a:r>
          </a:p>
          <a:p>
            <a:pPr marL="118872" indent="0">
              <a:buNone/>
            </a:pPr>
            <a:endParaRPr lang="ru-RU" sz="28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507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Интернет-телефония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3"/>
            <a:ext cx="8964488" cy="5040560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ru-RU" dirty="0"/>
              <a:t>Интернет-телефония дает возможность пользователю Интернета использовать телефонную связь компьютер—компьютер, компьютер—телефон и телефон—компьютер. 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Провайдеры Интернет-телефонии обеспечивают такую связь с помощью специальных телефонных серверов Интернета, которые подключены и к Интернету, и к телефонной сети.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В последние годы все большее распространение получают IP-телефоны, которые подсоединяются непосредственно к Интернету и не требуют компьютера для использования Интернет-телефонии.</a:t>
            </a:r>
          </a:p>
        </p:txBody>
      </p:sp>
    </p:spTree>
    <p:extLst>
      <p:ext uri="{BB962C8B-B14F-4D97-AF65-F5344CB8AC3E}">
        <p14:creationId xmlns:p14="http://schemas.microsoft.com/office/powerpoint/2010/main" val="3944449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SMS- и MMS-сообщения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Пользователи мобильных телефонов могут обмениваться SMS- и MMS-сообщениями.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SMS-сообщения можно отправлять также с компьютера, подключенного к Интернету, на мобильный телефон. </a:t>
            </a:r>
          </a:p>
          <a:p>
            <a:pPr marL="118872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418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Игра «Переписка»</a:t>
            </a:r>
          </a:p>
          <a:p>
            <a:pPr marL="118872" indent="0">
              <a:buNone/>
            </a:pPr>
            <a:r>
              <a:rPr lang="ru-RU" dirty="0"/>
              <a:t>1. Необходимо выполнить вход в свою электронную почту.</a:t>
            </a:r>
          </a:p>
          <a:p>
            <a:pPr marL="118872" indent="0">
              <a:buNone/>
            </a:pPr>
            <a:r>
              <a:rPr lang="ru-RU" dirty="0"/>
              <a:t>2. Получив письмо с вопросом, необходимо на него ответить.</a:t>
            </a:r>
          </a:p>
          <a:p>
            <a:pPr marL="118872" indent="0">
              <a:buNone/>
            </a:pPr>
            <a:r>
              <a:rPr lang="ru-RU" dirty="0"/>
              <a:t>3. За первое дошедшее до учителя письмо, ученик получает балл.</a:t>
            </a:r>
          </a:p>
          <a:p>
            <a:pPr marL="118872" indent="0">
              <a:buNone/>
            </a:pPr>
            <a:r>
              <a:rPr lang="ru-RU" dirty="0"/>
              <a:t>4. По количеству баллов выставляется оценка за урок.</a:t>
            </a:r>
          </a:p>
        </p:txBody>
      </p:sp>
    </p:spTree>
    <p:extLst>
      <p:ext uri="{BB962C8B-B14F-4D97-AF65-F5344CB8AC3E}">
        <p14:creationId xmlns:p14="http://schemas.microsoft.com/office/powerpoint/2010/main" val="2462348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Стр. 156-167,</a:t>
            </a:r>
          </a:p>
          <a:p>
            <a:endParaRPr lang="ru-RU" dirty="0"/>
          </a:p>
          <a:p>
            <a:pPr marL="118872" indent="0">
              <a:buNone/>
            </a:pPr>
            <a:r>
              <a:rPr lang="ru-RU" dirty="0"/>
              <a:t>Задание: составить кроссворд по теме «Интернет и </a:t>
            </a:r>
            <a:r>
              <a:rPr lang="ru-RU"/>
              <a:t>общение».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041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807</TotalTime>
  <Words>258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Общение в интернете  в реальном времени</vt:lpstr>
      <vt:lpstr>Системы мгновенных сообщений</vt:lpstr>
      <vt:lpstr>Серверы общения в реальном времени</vt:lpstr>
      <vt:lpstr>Интернет-телефония</vt:lpstr>
      <vt:lpstr>SMS- и MMS-сообщения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126</cp:revision>
  <dcterms:created xsi:type="dcterms:W3CDTF">2015-08-30T09:51:53Z</dcterms:created>
  <dcterms:modified xsi:type="dcterms:W3CDTF">2016-03-14T12:08:16Z</dcterms:modified>
</cp:coreProperties>
</file>