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4" r:id="rId4"/>
    <p:sldId id="257" r:id="rId5"/>
    <p:sldId id="258" r:id="rId6"/>
    <p:sldId id="259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3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532B3-BD42-4FD3-ABB7-7621BF303913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85ACA-0953-4B05-879D-ED40657070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90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85ACA-0953-4B05-879D-ED406570707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2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1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41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17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97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61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7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4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28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17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78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0A71B-DC39-4D58-BC8D-5EB5B7C3D65F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6888E-214B-48C9-83E5-2FEABDF9A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68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Хостинг изображ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62708"/>
            <a:ext cx="12295162" cy="5401994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042817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Хостинг изображ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4746" y="576775"/>
            <a:ext cx="12346745" cy="582402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77130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9" y="618978"/>
            <a:ext cx="11915335" cy="55989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770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Хостинг изображ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678" y="393895"/>
            <a:ext cx="12463975" cy="5880296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32243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11" y="731519"/>
            <a:ext cx="11873133" cy="5430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627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42" y="829994"/>
            <a:ext cx="11957538" cy="55567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573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68" y="707635"/>
            <a:ext cx="11769138" cy="5566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3276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Хостинг изображ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677" y="407963"/>
            <a:ext cx="12332677" cy="5936566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067347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Хостинг изображен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678" y="154745"/>
            <a:ext cx="12332677" cy="624605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95793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</Words>
  <Application>Microsoft Office PowerPoint</Application>
  <PresentationFormat>Широкоэкранный</PresentationFormat>
  <Paragraphs>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Власова</dc:creator>
  <cp:lastModifiedBy>Виктория Власова</cp:lastModifiedBy>
  <cp:revision>1</cp:revision>
  <dcterms:created xsi:type="dcterms:W3CDTF">2016-10-20T18:01:23Z</dcterms:created>
  <dcterms:modified xsi:type="dcterms:W3CDTF">2016-10-20T18:05:30Z</dcterms:modified>
</cp:coreProperties>
</file>